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705" r:id="rId6"/>
    <p:sldMasterId id="214748375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Lst>
  <p:sldSz cy="13716000" cx="24377650"/>
  <p:notesSz cx="6858000" cy="9144000"/>
  <p:embeddedFontLst>
    <p:embeddedFont>
      <p:font typeface="Roboto Thin"/>
      <p:regular r:id="rId42"/>
      <p:bold r:id="rId43"/>
      <p:italic r:id="rId44"/>
      <p:boldItalic r:id="rId45"/>
    </p:embeddedFont>
    <p:embeddedFont>
      <p:font typeface="Roboto Black"/>
      <p:bold r:id="rId46"/>
      <p:boldItalic r:id="rId47"/>
    </p:embeddedFont>
    <p:embeddedFont>
      <p:font typeface="Roboto Medium"/>
      <p:regular r:id="rId48"/>
      <p:bold r:id="rId49"/>
      <p:italic r:id="rId50"/>
      <p:boldItalic r:id="rId51"/>
    </p:embeddedFont>
    <p:embeddedFont>
      <p:font typeface="Roboto"/>
      <p:regular r:id="rId52"/>
      <p:bold r:id="rId53"/>
      <p:italic r:id="rId54"/>
      <p:boldItalic r:id="rId55"/>
    </p:embeddedFont>
    <p:embeddedFont>
      <p:font typeface="Amatic SC"/>
      <p:regular r:id="rId56"/>
      <p:bold r:id="rId57"/>
    </p:embeddedFont>
    <p:embeddedFont>
      <p:font typeface="Inconsolata"/>
      <p:regular r:id="rId58"/>
      <p:bold r:id="rId59"/>
    </p:embeddedFont>
    <p:embeddedFont>
      <p:font typeface="Lato"/>
      <p:regular r:id="rId60"/>
      <p:bold r:id="rId61"/>
      <p:italic r:id="rId62"/>
      <p:boldItalic r:id="rId63"/>
    </p:embeddedFont>
    <p:embeddedFont>
      <p:font typeface="Lato Light"/>
      <p:regular r:id="rId64"/>
      <p:bold r:id="rId65"/>
      <p:italic r:id="rId66"/>
      <p:boldItalic r:id="rId67"/>
    </p:embeddedFont>
    <p:embeddedFont>
      <p:font typeface="Roboto Light"/>
      <p:regular r:id="rId68"/>
      <p:bold r:id="rId69"/>
      <p:italic r:id="rId70"/>
      <p:boldItalic r:id="rId71"/>
    </p:embeddedFont>
    <p:embeddedFont>
      <p:font typeface="Helvetica Neue"/>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2896">
          <p15:clr>
            <a:srgbClr val="9AA0A6"/>
          </p15:clr>
        </p15:guide>
        <p15:guide id="6" orient="horz" pos="2412">
          <p15:clr>
            <a:srgbClr val="9AA0A6"/>
          </p15:clr>
        </p15:guide>
        <p15:guide id="7" orient="horz" pos="2412">
          <p15:clr>
            <a:srgbClr val="9AA0A6"/>
          </p15:clr>
        </p15:guide>
      </p15:sldGuideLst>
    </p:ext>
    <p:ext uri="http://customooxmlschemas.google.com/">
      <go:slidesCustomData xmlns:go="http://customooxmlschemas.google.com/" r:id="rId76" roundtripDataSignature="AMtx7mhI5tjhMMvmwm7i62AW2VWyXg6U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3DA41E-2B27-4511-A5D7-0C43BD6A2CDA}">
  <a:tblStyle styleId="{C63DA41E-2B27-4511-A5D7-0C43BD6A2CD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2896" orient="horz"/>
        <p:guide pos="2412" orient="horz"/>
        <p:guide pos="241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font" Target="fonts/RobotoThin-regular.fntdata"/><Relationship Id="rId41" Type="http://schemas.openxmlformats.org/officeDocument/2006/relationships/slide" Target="slides/slide33.xml"/><Relationship Id="rId44" Type="http://schemas.openxmlformats.org/officeDocument/2006/relationships/font" Target="fonts/RobotoThin-italic.fntdata"/><Relationship Id="rId43" Type="http://schemas.openxmlformats.org/officeDocument/2006/relationships/font" Target="fonts/RobotoThin-bold.fntdata"/><Relationship Id="rId46" Type="http://schemas.openxmlformats.org/officeDocument/2006/relationships/font" Target="fonts/RobotoBlack-bold.fntdata"/><Relationship Id="rId45" Type="http://schemas.openxmlformats.org/officeDocument/2006/relationships/font" Target="fonts/RobotoThin-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Medium-regular.fntdata"/><Relationship Id="rId47" Type="http://schemas.openxmlformats.org/officeDocument/2006/relationships/font" Target="fonts/RobotoBlack-boldItalic.fntdata"/><Relationship Id="rId49" Type="http://schemas.openxmlformats.org/officeDocument/2006/relationships/font" Target="fonts/RobotoMedium-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HelveticaNeue-bold.fntdata"/><Relationship Id="rId72" Type="http://schemas.openxmlformats.org/officeDocument/2006/relationships/font" Target="fonts/HelveticaNeue-regular.fntdata"/><Relationship Id="rId31" Type="http://schemas.openxmlformats.org/officeDocument/2006/relationships/slide" Target="slides/slide23.xml"/><Relationship Id="rId75" Type="http://schemas.openxmlformats.org/officeDocument/2006/relationships/font" Target="fonts/HelveticaNeue-boldItalic.fntdata"/><Relationship Id="rId30" Type="http://schemas.openxmlformats.org/officeDocument/2006/relationships/slide" Target="slides/slide22.xml"/><Relationship Id="rId74" Type="http://schemas.openxmlformats.org/officeDocument/2006/relationships/font" Target="fonts/HelveticaNeue-italic.fntdata"/><Relationship Id="rId33" Type="http://schemas.openxmlformats.org/officeDocument/2006/relationships/slide" Target="slides/slide25.xml"/><Relationship Id="rId32" Type="http://schemas.openxmlformats.org/officeDocument/2006/relationships/slide" Target="slides/slide24.xml"/><Relationship Id="rId76" Type="http://customschemas.google.com/relationships/presentationmetadata" Target="metadata"/><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RobotoLight-boldItalic.fntdata"/><Relationship Id="rId70" Type="http://schemas.openxmlformats.org/officeDocument/2006/relationships/font" Target="fonts/RobotoLight-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Lato-italic.fntdata"/><Relationship Id="rId61" Type="http://schemas.openxmlformats.org/officeDocument/2006/relationships/font" Target="fonts/Lato-bold.fntdata"/><Relationship Id="rId20" Type="http://schemas.openxmlformats.org/officeDocument/2006/relationships/slide" Target="slides/slide12.xml"/><Relationship Id="rId64" Type="http://schemas.openxmlformats.org/officeDocument/2006/relationships/font" Target="fonts/LatoLight-regular.fntdata"/><Relationship Id="rId63" Type="http://schemas.openxmlformats.org/officeDocument/2006/relationships/font" Target="fonts/Lato-boldItalic.fntdata"/><Relationship Id="rId22" Type="http://schemas.openxmlformats.org/officeDocument/2006/relationships/slide" Target="slides/slide14.xml"/><Relationship Id="rId66" Type="http://schemas.openxmlformats.org/officeDocument/2006/relationships/font" Target="fonts/LatoLight-italic.fntdata"/><Relationship Id="rId21" Type="http://schemas.openxmlformats.org/officeDocument/2006/relationships/slide" Target="slides/slide13.xml"/><Relationship Id="rId65" Type="http://schemas.openxmlformats.org/officeDocument/2006/relationships/font" Target="fonts/LatoLight-bold.fntdata"/><Relationship Id="rId24" Type="http://schemas.openxmlformats.org/officeDocument/2006/relationships/slide" Target="slides/slide16.xml"/><Relationship Id="rId68" Type="http://schemas.openxmlformats.org/officeDocument/2006/relationships/font" Target="fonts/RobotoLight-regular.fntdata"/><Relationship Id="rId23" Type="http://schemas.openxmlformats.org/officeDocument/2006/relationships/slide" Target="slides/slide15.xml"/><Relationship Id="rId67" Type="http://schemas.openxmlformats.org/officeDocument/2006/relationships/font" Target="fonts/LatoLight-boldItalic.fntdata"/><Relationship Id="rId60" Type="http://schemas.openxmlformats.org/officeDocument/2006/relationships/font" Target="fonts/Lato-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Light-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Medium-boldItalic.fntdata"/><Relationship Id="rId50" Type="http://schemas.openxmlformats.org/officeDocument/2006/relationships/font" Target="fonts/RobotoMedium-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3.xml"/><Relationship Id="rId55" Type="http://schemas.openxmlformats.org/officeDocument/2006/relationships/font" Target="fonts/Roboto-boldItalic.fntdata"/><Relationship Id="rId10" Type="http://schemas.openxmlformats.org/officeDocument/2006/relationships/slide" Target="slides/slide2.xml"/><Relationship Id="rId54" Type="http://schemas.openxmlformats.org/officeDocument/2006/relationships/font" Target="fonts/Roboto-italic.fntdata"/><Relationship Id="rId13" Type="http://schemas.openxmlformats.org/officeDocument/2006/relationships/slide" Target="slides/slide5.xml"/><Relationship Id="rId57" Type="http://schemas.openxmlformats.org/officeDocument/2006/relationships/font" Target="fonts/AmaticSC-bold.fntdata"/><Relationship Id="rId12" Type="http://schemas.openxmlformats.org/officeDocument/2006/relationships/slide" Target="slides/slide4.xml"/><Relationship Id="rId56" Type="http://schemas.openxmlformats.org/officeDocument/2006/relationships/font" Target="fonts/AmaticSC-regular.fntdata"/><Relationship Id="rId15" Type="http://schemas.openxmlformats.org/officeDocument/2006/relationships/slide" Target="slides/slide7.xml"/><Relationship Id="rId59" Type="http://schemas.openxmlformats.org/officeDocument/2006/relationships/font" Target="fonts/Inconsolata-bold.fntdata"/><Relationship Id="rId14" Type="http://schemas.openxmlformats.org/officeDocument/2006/relationships/slide" Target="slides/slide6.xml"/><Relationship Id="rId58" Type="http://schemas.openxmlformats.org/officeDocument/2006/relationships/font" Target="fonts/Inconsolata-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Lato Light"/>
                <a:ea typeface="Lato Light"/>
                <a:cs typeface="Lato Light"/>
                <a:sym typeface="Lato Light"/>
              </a:defRPr>
            </a:lvl1pPr>
            <a:lvl2pPr indent="-228600" lvl="1" marL="9144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Lato Light"/>
                <a:ea typeface="Lato Light"/>
                <a:cs typeface="Lato Light"/>
                <a:sym typeface="Lato Light"/>
              </a:defRPr>
            </a:lvl2pPr>
            <a:lvl3pPr indent="-228600" lvl="2" marL="13716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Lato Light"/>
                <a:ea typeface="Lato Light"/>
                <a:cs typeface="Lato Light"/>
                <a:sym typeface="Lato Light"/>
              </a:defRPr>
            </a:lvl3pPr>
            <a:lvl4pPr indent="-228600" lvl="3" marL="18288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Lato Light"/>
                <a:ea typeface="Lato Light"/>
                <a:cs typeface="Lato Light"/>
                <a:sym typeface="Lato Light"/>
              </a:defRPr>
            </a:lvl4pPr>
            <a:lvl5pPr indent="-228600" lvl="4" marL="22860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Lato Light"/>
                <a:ea typeface="Lato Light"/>
                <a:cs typeface="Lato Light"/>
                <a:sym typeface="Lato Light"/>
              </a:defRPr>
            </a:lvl5pPr>
            <a:lvl6pPr indent="-228600" lvl="5" marL="27432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p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6" name="Google Shape;231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Thank you for hiring our team to to do an analysis of the Raven Network.  This portion of the final engagement will focus on the blue team defensive findings.   This portion of the engagement was lead by Aniki, Teneisha and Terrance.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p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0" name="Google Shape;2390;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The Watcher overview page lists our watches and includes details such as state, last fired, and last triggered. A watch has one of four states:</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en-US"/>
              <a:t>Firing. The watch is triggered and actively performs the associated actions.</a:t>
            </a:r>
            <a:endParaRPr/>
          </a:p>
          <a:p>
            <a:pPr indent="0" lvl="0" marL="0" rtl="0" algn="l">
              <a:spcBef>
                <a:spcPts val="0"/>
              </a:spcBef>
              <a:spcAft>
                <a:spcPts val="0"/>
              </a:spcAft>
              <a:buClr>
                <a:schemeClr val="dk1"/>
              </a:buClr>
              <a:buSzPts val="1400"/>
              <a:buFont typeface="Arial"/>
              <a:buNone/>
            </a:pPr>
            <a:r>
              <a:rPr lang="en-US"/>
              <a:t>Error. The watch is not working properly.</a:t>
            </a:r>
            <a:endParaRPr/>
          </a:p>
          <a:p>
            <a:pPr indent="0" lvl="0" marL="0" rtl="0" algn="l">
              <a:spcBef>
                <a:spcPts val="0"/>
              </a:spcBef>
              <a:spcAft>
                <a:spcPts val="0"/>
              </a:spcAft>
              <a:buClr>
                <a:schemeClr val="dk1"/>
              </a:buClr>
              <a:buSzPts val="1400"/>
              <a:buFont typeface="Arial"/>
              <a:buNone/>
            </a:pPr>
            <a:r>
              <a:rPr lang="en-US"/>
              <a:t>OK. The watch is not actively firing but working properly.</a:t>
            </a:r>
            <a:endParaRPr/>
          </a:p>
          <a:p>
            <a:pPr indent="0" lvl="0" marL="0" rtl="0" algn="l">
              <a:spcBef>
                <a:spcPts val="0"/>
              </a:spcBef>
              <a:spcAft>
                <a:spcPts val="0"/>
              </a:spcAft>
              <a:buClr>
                <a:schemeClr val="dk1"/>
              </a:buClr>
              <a:buSzPts val="1400"/>
              <a:buFont typeface="Arial"/>
              <a:buNone/>
            </a:pPr>
            <a:r>
              <a:rPr lang="en-US"/>
              <a:t>Disabled. The watch will not fire under any circumstances.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p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6" name="Google Shape;2396;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Font typeface="Roboto"/>
              <a:buChar char="●"/>
            </a:pPr>
            <a:r>
              <a:rPr lang="en-US" sz="1100">
                <a:latin typeface="Roboto"/>
                <a:ea typeface="Roboto"/>
                <a:cs typeface="Roboto"/>
                <a:sym typeface="Roboto"/>
              </a:rPr>
              <a:t>Metric: </a:t>
            </a:r>
            <a:r>
              <a:rPr lang="en-US" sz="1100">
                <a:solidFill>
                  <a:srgbClr val="FF0000"/>
                </a:solidFill>
                <a:latin typeface="Roboto"/>
                <a:ea typeface="Roboto"/>
                <a:cs typeface="Roboto"/>
                <a:sym typeface="Roboto"/>
              </a:rPr>
              <a:t>packetbeat</a:t>
            </a:r>
            <a:endParaRPr sz="1100">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US" sz="1100">
                <a:latin typeface="Roboto"/>
                <a:ea typeface="Roboto"/>
                <a:cs typeface="Roboto"/>
                <a:sym typeface="Roboto"/>
              </a:rPr>
              <a:t>Threshold: </a:t>
            </a:r>
            <a:r>
              <a:rPr lang="en-US" sz="1100">
                <a:solidFill>
                  <a:srgbClr val="FF0000"/>
                </a:solidFill>
                <a:latin typeface="Roboto"/>
                <a:ea typeface="Roboto"/>
                <a:cs typeface="Roboto"/>
                <a:sym typeface="Roboto"/>
              </a:rPr>
              <a:t>When a HTTP Status Code (i.e. 200-204-30-302-404) fires more than 400 times in a 5 minute span</a:t>
            </a:r>
            <a:endParaRPr sz="1100">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US" sz="1100">
                <a:latin typeface="Roboto"/>
                <a:ea typeface="Roboto"/>
                <a:cs typeface="Roboto"/>
                <a:sym typeface="Roboto"/>
              </a:rPr>
              <a:t>Vulnerability Mitigated: </a:t>
            </a:r>
            <a:r>
              <a:rPr lang="en-US" sz="1100">
                <a:solidFill>
                  <a:srgbClr val="FF0000"/>
                </a:solidFill>
                <a:latin typeface="Roboto"/>
                <a:ea typeface="Roboto"/>
                <a:cs typeface="Roboto"/>
                <a:sym typeface="Roboto"/>
              </a:rPr>
              <a:t>Bad Request</a:t>
            </a:r>
            <a:endParaRPr sz="1100">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US" sz="1100">
                <a:latin typeface="Roboto"/>
                <a:ea typeface="Roboto"/>
                <a:cs typeface="Roboto"/>
                <a:sym typeface="Roboto"/>
              </a:rPr>
              <a:t>Reliability: TODO: Does this alert generate lots of false positives/false negatives? Rate as low, medium, or high reliability.</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gbc929c733b_0_1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bc929c733b_0_1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5" name="Google Shape;2405;gbc929c733b_0_110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p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6" name="Google Shape;2416;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200">
                <a:latin typeface="Roboto"/>
                <a:ea typeface="Roboto"/>
                <a:cs typeface="Roboto"/>
                <a:sym typeface="Roboto"/>
              </a:rPr>
              <a:t>HTTP Request Size Monitor</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HTTP Request Size Monitor is implemented as follows:</a:t>
            </a:r>
            <a:endParaRPr sz="11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100">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US" sz="1100">
                <a:latin typeface="Roboto"/>
                <a:ea typeface="Roboto"/>
                <a:cs typeface="Roboto"/>
                <a:sym typeface="Roboto"/>
              </a:rPr>
              <a:t>Metric:</a:t>
            </a:r>
            <a:r>
              <a:rPr lang="en-US" sz="1100">
                <a:solidFill>
                  <a:srgbClr val="FF0000"/>
                </a:solidFill>
                <a:latin typeface="Roboto"/>
                <a:ea typeface="Roboto"/>
                <a:cs typeface="Roboto"/>
                <a:sym typeface="Roboto"/>
              </a:rPr>
              <a:t> packetbeat</a:t>
            </a:r>
            <a:endParaRPr sz="1100">
              <a:solidFill>
                <a:srgbClr val="FF0000"/>
              </a:solidFill>
              <a:latin typeface="Roboto"/>
              <a:ea typeface="Roboto"/>
              <a:cs typeface="Roboto"/>
              <a:sym typeface="Roboto"/>
            </a:endParaRPr>
          </a:p>
          <a:p>
            <a:pPr indent="-298450" lvl="0" marL="457200" rtl="0" algn="l">
              <a:lnSpc>
                <a:spcPct val="115000"/>
              </a:lnSpc>
              <a:spcBef>
                <a:spcPts val="0"/>
              </a:spcBef>
              <a:spcAft>
                <a:spcPts val="0"/>
              </a:spcAft>
              <a:buClr>
                <a:srgbClr val="FF0000"/>
              </a:buClr>
              <a:buSzPts val="1100"/>
              <a:buFont typeface="Roboto"/>
              <a:buChar char="●"/>
            </a:pPr>
            <a:r>
              <a:rPr lang="en-US" sz="1100">
                <a:latin typeface="Roboto"/>
                <a:ea typeface="Roboto"/>
                <a:cs typeface="Roboto"/>
                <a:sym typeface="Roboto"/>
              </a:rPr>
              <a:t>Threshold: </a:t>
            </a:r>
            <a:r>
              <a:rPr lang="en-US" sz="1100">
                <a:solidFill>
                  <a:srgbClr val="FF0000"/>
                </a:solidFill>
                <a:latin typeface="Roboto"/>
                <a:ea typeface="Roboto"/>
                <a:cs typeface="Roboto"/>
                <a:sym typeface="Roboto"/>
              </a:rPr>
              <a:t>When the sum of bytes for any document is above 3500 in the last 1 minute</a:t>
            </a:r>
            <a:endParaRPr sz="1100">
              <a:solidFill>
                <a:srgbClr val="FF0000"/>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US" sz="1100">
                <a:latin typeface="Roboto"/>
                <a:ea typeface="Roboto"/>
                <a:cs typeface="Roboto"/>
                <a:sym typeface="Roboto"/>
              </a:rPr>
              <a:t>Vulnerability Mitigated:  </a:t>
            </a:r>
            <a:r>
              <a:rPr lang="en-US" sz="1100">
                <a:solidFill>
                  <a:srgbClr val="FF0000"/>
                </a:solidFill>
                <a:latin typeface="Roboto"/>
                <a:ea typeface="Roboto"/>
                <a:cs typeface="Roboto"/>
                <a:sym typeface="Roboto"/>
              </a:rPr>
              <a:t>HTTP Request Smuggling</a:t>
            </a:r>
            <a:endParaRPr sz="1100">
              <a:solidFill>
                <a:srgbClr val="FF0000"/>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US" sz="1100">
                <a:latin typeface="Roboto"/>
                <a:ea typeface="Roboto"/>
                <a:cs typeface="Roboto"/>
                <a:sym typeface="Roboto"/>
              </a:rPr>
              <a:t>Reliability: Does this alert generate lots of false positives/false negatives? Rate as low, medium, or high reliability. </a:t>
            </a:r>
            <a:r>
              <a:rPr lang="en-US" sz="1100">
                <a:solidFill>
                  <a:srgbClr val="FF0000"/>
                </a:solidFill>
                <a:latin typeface="Roboto"/>
                <a:ea typeface="Roboto"/>
                <a:cs typeface="Roboto"/>
                <a:sym typeface="Roboto"/>
              </a:rPr>
              <a:t>Reliability is high on this one</a:t>
            </a:r>
            <a:r>
              <a:rPr lang="en-US" sz="1100">
                <a:latin typeface="Roboto"/>
                <a:ea typeface="Roboto"/>
                <a:cs typeface="Roboto"/>
                <a:sym typeface="Roboto"/>
              </a:rPr>
              <a:t>.  </a:t>
            </a:r>
            <a:r>
              <a:rPr lang="en-US" sz="1100">
                <a:solidFill>
                  <a:srgbClr val="FF0000"/>
                </a:solidFill>
                <a:latin typeface="Roboto"/>
                <a:ea typeface="Roboto"/>
                <a:cs typeface="Roboto"/>
                <a:sym typeface="Roboto"/>
              </a:rPr>
              <a:t>We also observe that our monitor is a state of “firing” for the majority of the 1 minute windows that are measured.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bc929c733b_0_1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bc929c733b_0_1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5" name="Google Shape;2425;gbc929c733b_0_11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p1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3" name="Google Shape;2433;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latin typeface="Roboto"/>
                <a:ea typeface="Roboto"/>
                <a:cs typeface="Roboto"/>
                <a:sym typeface="Roboto"/>
              </a:rPr>
              <a:t>CPU Usage Monitor is implemented as follows:</a:t>
            </a:r>
            <a:endParaRPr sz="11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100">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US" sz="1100">
                <a:latin typeface="Roboto"/>
                <a:ea typeface="Roboto"/>
                <a:cs typeface="Roboto"/>
                <a:sym typeface="Roboto"/>
              </a:rPr>
              <a:t>Metric: </a:t>
            </a:r>
            <a:r>
              <a:rPr lang="en-US" sz="1100">
                <a:solidFill>
                  <a:srgbClr val="FF0000"/>
                </a:solidFill>
                <a:latin typeface="Roboto"/>
                <a:ea typeface="Roboto"/>
                <a:cs typeface="Roboto"/>
                <a:sym typeface="Roboto"/>
              </a:rPr>
              <a:t>metricbeat</a:t>
            </a:r>
            <a:endParaRPr sz="1100">
              <a:latin typeface="Roboto"/>
              <a:ea typeface="Roboto"/>
              <a:cs typeface="Roboto"/>
              <a:sym typeface="Roboto"/>
            </a:endParaRPr>
          </a:p>
          <a:p>
            <a:pPr indent="-298450" lvl="0" marL="457200" rtl="0" algn="l">
              <a:lnSpc>
                <a:spcPct val="115000"/>
              </a:lnSpc>
              <a:spcBef>
                <a:spcPts val="0"/>
              </a:spcBef>
              <a:spcAft>
                <a:spcPts val="0"/>
              </a:spcAft>
              <a:buClr>
                <a:srgbClr val="FF0000"/>
              </a:buClr>
              <a:buSzPts val="1100"/>
              <a:buFont typeface="Roboto"/>
              <a:buChar char="●"/>
            </a:pPr>
            <a:r>
              <a:rPr lang="en-US" sz="1100">
                <a:latin typeface="Roboto"/>
                <a:ea typeface="Roboto"/>
                <a:cs typeface="Roboto"/>
                <a:sym typeface="Roboto"/>
              </a:rPr>
              <a:t>Threshold: </a:t>
            </a:r>
            <a:r>
              <a:rPr lang="en-US" sz="1100">
                <a:solidFill>
                  <a:srgbClr val="FF0000"/>
                </a:solidFill>
                <a:latin typeface="Roboto"/>
                <a:ea typeface="Roboto"/>
                <a:cs typeface="Roboto"/>
                <a:sym typeface="Roboto"/>
              </a:rPr>
              <a:t>When the max of any system process is above 0.5 in the last 5 minutes</a:t>
            </a:r>
            <a:endParaRPr sz="1100">
              <a:solidFill>
                <a:srgbClr val="FF0000"/>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US" sz="1100">
                <a:latin typeface="Roboto"/>
                <a:ea typeface="Roboto"/>
                <a:cs typeface="Roboto"/>
                <a:sym typeface="Roboto"/>
              </a:rPr>
              <a:t>Vulnerability Mitigated:</a:t>
            </a:r>
            <a:r>
              <a:rPr lang="en-US" sz="1100">
                <a:solidFill>
                  <a:srgbClr val="FF0000"/>
                </a:solidFill>
                <a:latin typeface="Roboto"/>
                <a:ea typeface="Roboto"/>
                <a:cs typeface="Roboto"/>
                <a:sym typeface="Roboto"/>
              </a:rPr>
              <a:t> Monitors the cpu usage of the webserver to determine if it is under a Distributed denial of service attack (DDos)</a:t>
            </a:r>
            <a:endParaRPr sz="1100">
              <a:solidFill>
                <a:srgbClr val="FF0000"/>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US" sz="1100">
                <a:latin typeface="Roboto"/>
                <a:ea typeface="Roboto"/>
                <a:cs typeface="Roboto"/>
                <a:sym typeface="Roboto"/>
              </a:rPr>
              <a:t>Reliability: TODO: Does this alert generate lots of false positives/false negatives? Rate as low, medium, or high reliability. </a:t>
            </a:r>
            <a:r>
              <a:rPr lang="en-US" sz="1100">
                <a:solidFill>
                  <a:srgbClr val="FF0000"/>
                </a:solidFill>
                <a:latin typeface="Roboto"/>
                <a:ea typeface="Roboto"/>
                <a:cs typeface="Roboto"/>
                <a:sym typeface="Roboto"/>
              </a:rPr>
              <a:t>There’s no false positives/false negatives. The reason might be that the threshold is too high. The recommendation would be to set the threshold lower at .2 or .25</a:t>
            </a:r>
            <a:endParaRPr sz="1100">
              <a:solidFill>
                <a:srgbClr val="FF0000"/>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p1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1" name="Google Shape;2441;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p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8" name="Google Shape;2448;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p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5" name="Google Shape;2455;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n-US"/>
              <a:t>mod_qos: module quality of service</a:t>
            </a:r>
            <a:endParaRPr/>
          </a:p>
          <a:p>
            <a:pPr indent="-298450" lvl="0" marL="457200" rtl="0" algn="l">
              <a:lnSpc>
                <a:spcPct val="115000"/>
              </a:lnSpc>
              <a:spcBef>
                <a:spcPts val="0"/>
              </a:spcBef>
              <a:spcAft>
                <a:spcPts val="0"/>
              </a:spcAft>
              <a:buClr>
                <a:schemeClr val="dk1"/>
              </a:buClr>
              <a:buSzPts val="1100"/>
              <a:buFont typeface="Lato"/>
              <a:buChar char="●"/>
            </a:pPr>
            <a:r>
              <a:rPr lang="en-US" sz="1300">
                <a:latin typeface="Lato"/>
                <a:ea typeface="Lato"/>
                <a:cs typeface="Lato"/>
                <a:sym typeface="Lato"/>
              </a:rPr>
              <a:t> mod_security </a:t>
            </a:r>
            <a:r>
              <a:rPr lang="en-US" sz="1400">
                <a:solidFill>
                  <a:srgbClr val="343A40"/>
                </a:solidFill>
                <a:highlight>
                  <a:srgbClr val="FFFFFF"/>
                </a:highlight>
                <a:latin typeface="Lato"/>
                <a:ea typeface="Lato"/>
                <a:cs typeface="Lato"/>
                <a:sym typeface="Lato"/>
              </a:rPr>
              <a:t> protects websites from various attacks such as PHP and SQL injection attacks, cross-site scripting, path traversal attacks</a:t>
            </a:r>
            <a:endParaRPr sz="1400">
              <a:solidFill>
                <a:srgbClr val="343A40"/>
              </a:solidFill>
              <a:highlight>
                <a:srgbClr val="FFFFFF"/>
              </a:highlight>
              <a:latin typeface="Lato"/>
              <a:ea typeface="Lato"/>
              <a:cs typeface="Lato"/>
              <a:sym typeface="Lato"/>
            </a:endParaRPr>
          </a:p>
          <a:p>
            <a:pPr indent="-317500" lvl="0" marL="457200" rtl="0" algn="l">
              <a:lnSpc>
                <a:spcPct val="115000"/>
              </a:lnSpc>
              <a:spcBef>
                <a:spcPts val="0"/>
              </a:spcBef>
              <a:spcAft>
                <a:spcPts val="0"/>
              </a:spcAft>
              <a:buClr>
                <a:srgbClr val="343A40"/>
              </a:buClr>
              <a:buSzPts val="1400"/>
              <a:buFont typeface="Lato"/>
              <a:buChar char="●"/>
            </a:pPr>
            <a:r>
              <a:rPr lang="en-US" sz="1200">
                <a:solidFill>
                  <a:srgbClr val="343A40"/>
                </a:solidFill>
                <a:highlight>
                  <a:srgbClr val="FFFFFF"/>
                </a:highlight>
                <a:latin typeface="Lato"/>
                <a:ea typeface="Lato"/>
                <a:cs typeface="Lato"/>
                <a:sym typeface="Lato"/>
              </a:rPr>
              <a:t>Also, it allows for real-time analysis and HTTP traffic monitoring with little or no changes of the existing Apache configuration.</a:t>
            </a:r>
            <a:endParaRPr sz="1400">
              <a:solidFill>
                <a:srgbClr val="343A40"/>
              </a:solidFill>
              <a:highlight>
                <a:srgbClr val="FFFFFF"/>
              </a:highlight>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0" name="Shape 2460"/>
        <p:cNvGrpSpPr/>
        <p:nvPr/>
      </p:nvGrpSpPr>
      <p:grpSpPr>
        <a:xfrm>
          <a:off x="0" y="0"/>
          <a:ext cx="0" cy="0"/>
          <a:chOff x="0" y="0"/>
          <a:chExt cx="0" cy="0"/>
        </a:xfrm>
      </p:grpSpPr>
      <p:sp>
        <p:nvSpPr>
          <p:cNvPr id="2461" name="Google Shape;2461;p1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2" name="Google Shape;2462;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3" name="Google Shape;232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agenda for today is to understand the current operational landscape of the Raven local network.  The critical </a:t>
            </a:r>
            <a:r>
              <a:rPr lang="en-US"/>
              <a:t>vulnerabilities</a:t>
            </a:r>
            <a:r>
              <a:rPr lang="en-US"/>
              <a:t> that are present or that we believe the network could be suspitable to.    In addition, we will present our approach to </a:t>
            </a:r>
            <a:r>
              <a:rPr lang="en-US"/>
              <a:t>continuous</a:t>
            </a:r>
            <a:r>
              <a:rPr lang="en-US"/>
              <a:t> monitoring the network via alerts.  Then finally, our recommendations on hardening the network and implementing patches.</a:t>
            </a:r>
            <a:endParaRPr/>
          </a:p>
        </p:txBody>
      </p:sp>
      <p:sp>
        <p:nvSpPr>
          <p:cNvPr id="2324" name="Google Shape;2324;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7" name="Shape 2467"/>
        <p:cNvGrpSpPr/>
        <p:nvPr/>
      </p:nvGrpSpPr>
      <p:grpSpPr>
        <a:xfrm>
          <a:off x="0" y="0"/>
          <a:ext cx="0" cy="0"/>
          <a:chOff x="0" y="0"/>
          <a:chExt cx="0" cy="0"/>
        </a:xfrm>
      </p:grpSpPr>
      <p:sp>
        <p:nvSpPr>
          <p:cNvPr id="2468" name="Google Shape;2468;p1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9" name="Google Shape;2469;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4" name="Shape 2474"/>
        <p:cNvGrpSpPr/>
        <p:nvPr/>
      </p:nvGrpSpPr>
      <p:grpSpPr>
        <a:xfrm>
          <a:off x="0" y="0"/>
          <a:ext cx="0" cy="0"/>
          <a:chOff x="0" y="0"/>
          <a:chExt cx="0" cy="0"/>
        </a:xfrm>
      </p:grpSpPr>
      <p:sp>
        <p:nvSpPr>
          <p:cNvPr id="2475" name="Google Shape;2475;gbc929c733b_0_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6" name="Google Shape;2476;gbc929c733b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1" name="Shape 2481"/>
        <p:cNvGrpSpPr/>
        <p:nvPr/>
      </p:nvGrpSpPr>
      <p:grpSpPr>
        <a:xfrm>
          <a:off x="0" y="0"/>
          <a:ext cx="0" cy="0"/>
          <a:chOff x="0" y="0"/>
          <a:chExt cx="0" cy="0"/>
        </a:xfrm>
      </p:grpSpPr>
      <p:sp>
        <p:nvSpPr>
          <p:cNvPr id="2482" name="Google Shape;2482;gbd0847e473_0_1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3" name="Google Shape;2483;gbd0847e473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bcabf4fcda_1_4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0" name="Google Shape;2490;gbcabf4fcda_1_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bcabf4fcda_1_3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7" name="Google Shape;2497;gbcabf4fcda_1_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2" name="Shape 2502"/>
        <p:cNvGrpSpPr/>
        <p:nvPr/>
      </p:nvGrpSpPr>
      <p:grpSpPr>
        <a:xfrm>
          <a:off x="0" y="0"/>
          <a:ext cx="0" cy="0"/>
          <a:chOff x="0" y="0"/>
          <a:chExt cx="0" cy="0"/>
        </a:xfrm>
      </p:grpSpPr>
      <p:sp>
        <p:nvSpPr>
          <p:cNvPr id="2503" name="Google Shape;2503;gbcabf4fcda_1_2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4" name="Google Shape;2504;gbcabf4fcda_1_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gbcabf4fcda_1_5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1" name="Google Shape;2511;gbcabf4fcda_1_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6" name="Shape 2516"/>
        <p:cNvGrpSpPr/>
        <p:nvPr/>
      </p:nvGrpSpPr>
      <p:grpSpPr>
        <a:xfrm>
          <a:off x="0" y="0"/>
          <a:ext cx="0" cy="0"/>
          <a:chOff x="0" y="0"/>
          <a:chExt cx="0" cy="0"/>
        </a:xfrm>
      </p:grpSpPr>
      <p:sp>
        <p:nvSpPr>
          <p:cNvPr id="2517" name="Google Shape;2517;gbcabf4fcda_1_2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8" name="Google Shape;2518;gbcabf4fcda_1_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500">
                <a:latin typeface="Roboto"/>
                <a:ea typeface="Roboto"/>
                <a:cs typeface="Roboto"/>
                <a:sym typeface="Roboto"/>
              </a:rPr>
              <a:t>Linux associates a specific number with each user, known as the </a:t>
            </a:r>
            <a:r>
              <a:rPr b="1" lang="en-US" sz="1500">
                <a:latin typeface="Roboto"/>
                <a:ea typeface="Roboto"/>
                <a:cs typeface="Roboto"/>
                <a:sym typeface="Roboto"/>
              </a:rPr>
              <a:t>user ID (UID)</a:t>
            </a:r>
            <a:r>
              <a:rPr lang="en-US" sz="1500">
                <a:latin typeface="Roboto"/>
                <a:ea typeface="Roboto"/>
                <a:cs typeface="Roboto"/>
                <a:sym typeface="Roboto"/>
              </a:rPr>
              <a:t>.</a:t>
            </a:r>
            <a:endParaRPr sz="1500">
              <a:latin typeface="Roboto"/>
              <a:ea typeface="Roboto"/>
              <a:cs typeface="Roboto"/>
              <a:sym typeface="Roboto"/>
            </a:endParaRPr>
          </a:p>
          <a:p>
            <a:pPr indent="0" lvl="0" marL="0" rtl="0" algn="l">
              <a:lnSpc>
                <a:spcPct val="100000"/>
              </a:lnSpc>
              <a:spcBef>
                <a:spcPts val="0"/>
              </a:spcBef>
              <a:spcAft>
                <a:spcPts val="0"/>
              </a:spcAft>
              <a:buSzPts val="1400"/>
              <a:buNone/>
            </a:pPr>
            <a:r>
              <a:rPr lang="en-US" sz="1500">
                <a:latin typeface="Roboto"/>
                <a:ea typeface="Roboto"/>
                <a:cs typeface="Roboto"/>
                <a:sym typeface="Roboto"/>
              </a:rPr>
              <a:t>When Linux needs to identify a user, it uses the UID, not the username</a:t>
            </a:r>
            <a:endParaRPr sz="1500">
              <a:latin typeface="Roboto"/>
              <a:ea typeface="Roboto"/>
              <a:cs typeface="Roboto"/>
              <a:sym typeface="Roboto"/>
            </a:endParaRPr>
          </a:p>
          <a:p>
            <a:pPr indent="0" lvl="0" marL="0" rtl="0" algn="l">
              <a:lnSpc>
                <a:spcPct val="100000"/>
              </a:lnSpc>
              <a:spcBef>
                <a:spcPts val="0"/>
              </a:spcBef>
              <a:spcAft>
                <a:spcPts val="0"/>
              </a:spcAft>
              <a:buSzPts val="1400"/>
              <a:buNone/>
            </a:pPr>
            <a:r>
              <a:rPr lang="en-US" sz="1500">
                <a:latin typeface="Roboto"/>
                <a:ea typeface="Roboto"/>
                <a:cs typeface="Roboto"/>
                <a:sym typeface="Roboto"/>
              </a:rPr>
              <a:t>System users have a UID that is </a:t>
            </a:r>
            <a:r>
              <a:rPr b="1" lang="en-US" sz="1500">
                <a:latin typeface="Roboto"/>
                <a:ea typeface="Roboto"/>
                <a:cs typeface="Roboto"/>
                <a:sym typeface="Roboto"/>
              </a:rPr>
              <a:t>less than 1000</a:t>
            </a:r>
            <a:endParaRPr b="1" sz="1500">
              <a:latin typeface="Roboto"/>
              <a:ea typeface="Roboto"/>
              <a:cs typeface="Roboto"/>
              <a:sym typeface="Roboto"/>
            </a:endParaRPr>
          </a:p>
          <a:p>
            <a:pPr indent="0" lvl="0" marL="0" rtl="0" algn="l">
              <a:lnSpc>
                <a:spcPct val="100000"/>
              </a:lnSpc>
              <a:spcBef>
                <a:spcPts val="0"/>
              </a:spcBef>
              <a:spcAft>
                <a:spcPts val="0"/>
              </a:spcAft>
              <a:buSzPts val="1400"/>
              <a:buNone/>
            </a:pPr>
            <a:r>
              <a:rPr lang="en-US" sz="1500">
                <a:latin typeface="Roboto"/>
                <a:ea typeface="Roboto"/>
                <a:cs typeface="Roboto"/>
                <a:sym typeface="Roboto"/>
              </a:rPr>
              <a:t>Standard users have a UID that is </a:t>
            </a:r>
            <a:r>
              <a:rPr b="1" lang="en-US" sz="1500">
                <a:latin typeface="Roboto"/>
                <a:ea typeface="Roboto"/>
                <a:cs typeface="Roboto"/>
                <a:sym typeface="Roboto"/>
              </a:rPr>
              <a:t>greater than 1000</a:t>
            </a:r>
            <a:endParaRPr b="1" sz="1500">
              <a:latin typeface="Roboto"/>
              <a:ea typeface="Roboto"/>
              <a:cs typeface="Roboto"/>
              <a:sym typeface="Roboto"/>
            </a:endParaRPr>
          </a:p>
          <a:p>
            <a:pPr indent="0" lvl="0" marL="0" rtl="0" algn="l">
              <a:lnSpc>
                <a:spcPct val="113000"/>
              </a:lnSpc>
              <a:spcBef>
                <a:spcPts val="0"/>
              </a:spcBef>
              <a:spcAft>
                <a:spcPts val="0"/>
              </a:spcAft>
              <a:buClr>
                <a:schemeClr val="dk1"/>
              </a:buClr>
              <a:buSzPts val="1100"/>
              <a:buFont typeface="Arial"/>
              <a:buNone/>
            </a:pPr>
            <a:r>
              <a:rPr lang="en-US" sz="1500">
                <a:latin typeface="Roboto"/>
                <a:ea typeface="Roboto"/>
                <a:cs typeface="Roboto"/>
                <a:sym typeface="Roboto"/>
              </a:rPr>
              <a:t>The root user always has the UID</a:t>
            </a:r>
            <a:r>
              <a:rPr b="1" lang="en-US" sz="1500">
                <a:latin typeface="Roboto"/>
                <a:ea typeface="Roboto"/>
                <a:cs typeface="Roboto"/>
                <a:sym typeface="Roboto"/>
              </a:rPr>
              <a:t> </a:t>
            </a:r>
            <a:r>
              <a:rPr lang="en-US" sz="1500">
                <a:latin typeface="Roboto"/>
                <a:ea typeface="Roboto"/>
                <a:cs typeface="Roboto"/>
                <a:sym typeface="Roboto"/>
              </a:rPr>
              <a:t>of</a:t>
            </a:r>
            <a:r>
              <a:rPr b="1" lang="en-US" sz="1500">
                <a:latin typeface="Roboto"/>
                <a:ea typeface="Roboto"/>
                <a:cs typeface="Roboto"/>
                <a:sym typeface="Roboto"/>
              </a:rPr>
              <a:t> 0.</a:t>
            </a:r>
            <a:endParaRPr b="1" sz="1500">
              <a:latin typeface="Roboto"/>
              <a:ea typeface="Roboto"/>
              <a:cs typeface="Roboto"/>
              <a:sym typeface="Roboto"/>
            </a:endParaRPr>
          </a:p>
          <a:p>
            <a:pPr indent="0" lvl="0" marL="0" rtl="0" algn="l">
              <a:lnSpc>
                <a:spcPct val="100000"/>
              </a:lnSpc>
              <a:spcBef>
                <a:spcPts val="0"/>
              </a:spcBef>
              <a:spcAft>
                <a:spcPts val="0"/>
              </a:spcAft>
              <a:buSzPts val="1400"/>
              <a:buNone/>
            </a:pPr>
            <a:r>
              <a:t/>
            </a:r>
            <a:endParaRPr b="1" sz="1500">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gbd0847e473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5" name="Google Shape;2525;gbd0847e473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1" marL="914400" rtl="0" algn="l">
              <a:lnSpc>
                <a:spcPct val="115000"/>
              </a:lnSpc>
              <a:spcBef>
                <a:spcPts val="0"/>
              </a:spcBef>
              <a:spcAft>
                <a:spcPts val="0"/>
              </a:spcAft>
              <a:buClr>
                <a:srgbClr val="FF0000"/>
              </a:buClr>
              <a:buSzPts val="1100"/>
              <a:buFont typeface="Inconsolata"/>
              <a:buChar char="o"/>
            </a:pPr>
            <a:r>
              <a:rPr lang="en-US" sz="1100">
                <a:solidFill>
                  <a:srgbClr val="FF0000"/>
                </a:solidFill>
                <a:latin typeface="Inconsolata"/>
                <a:ea typeface="Inconsolata"/>
                <a:cs typeface="Inconsolata"/>
                <a:sym typeface="Inconsolata"/>
              </a:rPr>
              <a:t>Target 1 (192.168.1.110) / scan revealed that all 1000 scanned ports on raven.local are unfiltered which means there is likely no firewall or filter blocking access to those scanned ports</a:t>
            </a:r>
            <a:endParaRPr sz="1100">
              <a:solidFill>
                <a:srgbClr val="FF0000"/>
              </a:solidFill>
              <a:latin typeface="Inconsolata"/>
              <a:ea typeface="Inconsolata"/>
              <a:cs typeface="Inconsolata"/>
              <a:sym typeface="Inconsolata"/>
            </a:endParaRPr>
          </a:p>
          <a:p>
            <a:pPr indent="-298450" lvl="1" marL="914400" rtl="0" algn="l">
              <a:lnSpc>
                <a:spcPct val="115000"/>
              </a:lnSpc>
              <a:spcBef>
                <a:spcPts val="0"/>
              </a:spcBef>
              <a:spcAft>
                <a:spcPts val="0"/>
              </a:spcAft>
              <a:buClr>
                <a:srgbClr val="FF0000"/>
              </a:buClr>
              <a:buSzPts val="1100"/>
              <a:buFont typeface="Inconsolata"/>
              <a:buChar char="o"/>
            </a:pPr>
            <a:r>
              <a:rPr lang="en-US" sz="1100">
                <a:solidFill>
                  <a:srgbClr val="FF0000"/>
                </a:solidFill>
                <a:latin typeface="Inconsolata"/>
                <a:ea typeface="Inconsolata"/>
                <a:cs typeface="Inconsolata"/>
                <a:sym typeface="Inconsolata"/>
              </a:rPr>
              <a:t>Target 2 (192.168.1.115) / scan revealed that all 1000 scanned ports on raven.local are unfiltered which means there is likely no firewall or filter blocking access to those scanned ports</a:t>
            </a:r>
            <a:endParaRPr sz="1100">
              <a:solidFill>
                <a:srgbClr val="FF0000"/>
              </a:solidFill>
              <a:latin typeface="Inconsolata"/>
              <a:ea typeface="Inconsolata"/>
              <a:cs typeface="Inconsolata"/>
              <a:sym typeface="Inconsolata"/>
            </a:endParaRPr>
          </a:p>
          <a:p>
            <a:pPr indent="-298450" lvl="1" marL="914400" rtl="0" algn="l">
              <a:lnSpc>
                <a:spcPct val="115000"/>
              </a:lnSpc>
              <a:spcBef>
                <a:spcPts val="0"/>
              </a:spcBef>
              <a:spcAft>
                <a:spcPts val="0"/>
              </a:spcAft>
              <a:buClr>
                <a:srgbClr val="FF0000"/>
              </a:buClr>
              <a:buSzPts val="1100"/>
              <a:buFont typeface="Inconsolata"/>
              <a:buChar char="o"/>
            </a:pPr>
            <a:r>
              <a:rPr lang="en-US" sz="1100">
                <a:solidFill>
                  <a:srgbClr val="FF0000"/>
                </a:solidFill>
                <a:latin typeface="Inconsolata"/>
                <a:ea typeface="Inconsolata"/>
                <a:cs typeface="Inconsolata"/>
                <a:sym typeface="Inconsolata"/>
              </a:rPr>
              <a:t>With this information, I know that I do not need to perform source routing in order to bypass the firewall’s security controls</a:t>
            </a:r>
            <a:endParaRPr sz="1100">
              <a:solidFill>
                <a:srgbClr val="FF0000"/>
              </a:solidFill>
              <a:latin typeface="Inconsolata"/>
              <a:ea typeface="Inconsolata"/>
              <a:cs typeface="Inconsolata"/>
              <a:sym typeface="Inconsolata"/>
            </a:endParaRPr>
          </a:p>
          <a:p>
            <a:pPr indent="-298450" lvl="1" marL="914400" rtl="0" algn="l">
              <a:lnSpc>
                <a:spcPct val="115000"/>
              </a:lnSpc>
              <a:spcBef>
                <a:spcPts val="0"/>
              </a:spcBef>
              <a:spcAft>
                <a:spcPts val="0"/>
              </a:spcAft>
              <a:buClr>
                <a:srgbClr val="FF0000"/>
              </a:buClr>
              <a:buSzPts val="1100"/>
              <a:buFont typeface="Inconsolata"/>
              <a:buChar char="o"/>
            </a:pPr>
            <a:r>
              <a:rPr lang="en-US" sz="1100">
                <a:solidFill>
                  <a:srgbClr val="FF0000"/>
                </a:solidFill>
                <a:latin typeface="Inconsolata"/>
                <a:ea typeface="Inconsolata"/>
                <a:cs typeface="Inconsolata"/>
                <a:sym typeface="Inconsolata"/>
              </a:rPr>
              <a:t>Source routing allows attackers to craft packets that specify the route the packet must take through a network</a:t>
            </a:r>
            <a:endParaRPr sz="1100">
              <a:solidFill>
                <a:srgbClr val="FF0000"/>
              </a:solidFill>
              <a:latin typeface="Inconsolata"/>
              <a:ea typeface="Inconsolata"/>
              <a:cs typeface="Inconsolata"/>
              <a:sym typeface="Inconsolata"/>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0" name="Shape 2530"/>
        <p:cNvGrpSpPr/>
        <p:nvPr/>
      </p:nvGrpSpPr>
      <p:grpSpPr>
        <a:xfrm>
          <a:off x="0" y="0"/>
          <a:ext cx="0" cy="0"/>
          <a:chOff x="0" y="0"/>
          <a:chExt cx="0" cy="0"/>
        </a:xfrm>
      </p:grpSpPr>
      <p:sp>
        <p:nvSpPr>
          <p:cNvPr id="2531" name="Google Shape;2531;gbd0847e473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2" name="Google Shape;2532;gbd0847e473_0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500">
                <a:latin typeface="Roboto"/>
                <a:ea typeface="Roboto"/>
                <a:cs typeface="Roboto"/>
                <a:sym typeface="Roboto"/>
              </a:rPr>
              <a:t>Target a firewalld type because it would not require the disruption of services when implementing new services</a:t>
            </a:r>
            <a:endParaRPr b="1" sz="1500">
              <a:latin typeface="Roboto"/>
              <a:ea typeface="Roboto"/>
              <a:cs typeface="Roboto"/>
              <a:sym typeface="Roboto"/>
            </a:endParaRPr>
          </a:p>
          <a:p>
            <a:pPr indent="0" lvl="0" marL="0" rtl="0" algn="l">
              <a:lnSpc>
                <a:spcPct val="100000"/>
              </a:lnSpc>
              <a:spcBef>
                <a:spcPts val="0"/>
              </a:spcBef>
              <a:spcAft>
                <a:spcPts val="0"/>
              </a:spcAft>
              <a:buSzPts val="1400"/>
              <a:buNone/>
            </a:pPr>
            <a:r>
              <a:rPr b="1" lang="en-US" sz="1500">
                <a:latin typeface="Roboto"/>
                <a:ea typeface="Roboto"/>
                <a:cs typeface="Roboto"/>
                <a:sym typeface="Roboto"/>
              </a:rPr>
              <a:t>Uses zones to </a:t>
            </a:r>
            <a:r>
              <a:rPr b="1" lang="en-US" sz="1500">
                <a:latin typeface="Roboto"/>
                <a:ea typeface="Roboto"/>
                <a:cs typeface="Roboto"/>
                <a:sym typeface="Roboto"/>
              </a:rPr>
              <a:t>divide</a:t>
            </a:r>
            <a:r>
              <a:rPr b="1" lang="en-US" sz="1500">
                <a:latin typeface="Roboto"/>
                <a:ea typeface="Roboto"/>
                <a:cs typeface="Roboto"/>
                <a:sym typeface="Roboto"/>
              </a:rPr>
              <a:t> network interfaces into groups of shared trust level.  </a:t>
            </a:r>
            <a:endParaRPr b="1" sz="1500">
              <a:latin typeface="Roboto"/>
              <a:ea typeface="Roboto"/>
              <a:cs typeface="Roboto"/>
              <a:sym typeface="Roboto"/>
            </a:endParaRPr>
          </a:p>
          <a:p>
            <a:pPr indent="0" lvl="0" marL="0" rtl="0" algn="l">
              <a:lnSpc>
                <a:spcPct val="100000"/>
              </a:lnSpc>
              <a:spcBef>
                <a:spcPts val="0"/>
              </a:spcBef>
              <a:spcAft>
                <a:spcPts val="0"/>
              </a:spcAft>
              <a:buSzPts val="1400"/>
              <a:buNone/>
            </a:pPr>
            <a:r>
              <a:rPr b="1" lang="en-US" sz="1500">
                <a:latin typeface="Roboto"/>
                <a:ea typeface="Roboto"/>
                <a:cs typeface="Roboto"/>
                <a:sym typeface="Roboto"/>
              </a:rPr>
              <a:t>Zones are assigned set of rules depending on the needs and restrictions of each zones interface</a:t>
            </a:r>
            <a:endParaRPr b="1" sz="1500">
              <a:latin typeface="Roboto"/>
              <a:ea typeface="Roboto"/>
              <a:cs typeface="Roboto"/>
              <a:sym typeface="Roboto"/>
            </a:endParaRPr>
          </a:p>
          <a:p>
            <a:pPr indent="0" lvl="0" marL="0" rtl="0" algn="l">
              <a:lnSpc>
                <a:spcPct val="100000"/>
              </a:lnSpc>
              <a:spcBef>
                <a:spcPts val="0"/>
              </a:spcBef>
              <a:spcAft>
                <a:spcPts val="0"/>
              </a:spcAft>
              <a:buSzPts val="1400"/>
              <a:buNone/>
            </a:pPr>
            <a:r>
              <a:rPr b="1" lang="en-US" sz="1500">
                <a:latin typeface="Roboto"/>
                <a:ea typeface="Roboto"/>
                <a:cs typeface="Roboto"/>
                <a:sym typeface="Roboto"/>
              </a:rPr>
              <a:t>If company resources allow:</a:t>
            </a:r>
            <a:endParaRPr b="1" sz="1500">
              <a:latin typeface="Roboto"/>
              <a:ea typeface="Roboto"/>
              <a:cs typeface="Roboto"/>
              <a:sym typeface="Roboto"/>
            </a:endParaRPr>
          </a:p>
          <a:p>
            <a:pPr indent="0" lvl="0" marL="0" rtl="0" algn="l">
              <a:lnSpc>
                <a:spcPct val="100000"/>
              </a:lnSpc>
              <a:spcBef>
                <a:spcPts val="0"/>
              </a:spcBef>
              <a:spcAft>
                <a:spcPts val="0"/>
              </a:spcAft>
              <a:buSzPts val="1400"/>
              <a:buNone/>
            </a:pPr>
            <a:r>
              <a:rPr b="1" lang="en-US" sz="1500">
                <a:latin typeface="Roboto"/>
                <a:ea typeface="Roboto"/>
                <a:cs typeface="Roboto"/>
                <a:sym typeface="Roboto"/>
              </a:rPr>
              <a:t>Would implement a IDS or IPS system</a:t>
            </a:r>
            <a:endParaRPr b="1" sz="1500">
              <a:latin typeface="Roboto"/>
              <a:ea typeface="Roboto"/>
              <a:cs typeface="Roboto"/>
              <a:sym typeface="Roboto"/>
            </a:endParaRPr>
          </a:p>
          <a:p>
            <a:pPr indent="0" lvl="0" marL="0" rtl="0" algn="l">
              <a:lnSpc>
                <a:spcPct val="100000"/>
              </a:lnSpc>
              <a:spcBef>
                <a:spcPts val="0"/>
              </a:spcBef>
              <a:spcAft>
                <a:spcPts val="0"/>
              </a:spcAft>
              <a:buSzPts val="1400"/>
              <a:buNone/>
            </a:pPr>
            <a:r>
              <a:t/>
            </a:r>
            <a:endParaRPr b="1"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US" sz="1050">
                <a:latin typeface="Courier New"/>
                <a:ea typeface="Courier New"/>
                <a:cs typeface="Courier New"/>
                <a:sym typeface="Courier New"/>
              </a:rPr>
              <a:t>What's the difference between an IDS and an IPS?</a:t>
            </a:r>
            <a:endParaRPr sz="1050">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1050">
                <a:latin typeface="Courier New"/>
                <a:ea typeface="Courier New"/>
                <a:cs typeface="Courier New"/>
                <a:sym typeface="Courier New"/>
              </a:rPr>
              <a:t> </a:t>
            </a:r>
            <a:endParaRPr sz="1050">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US" sz="1050">
                <a:latin typeface="Courier New"/>
                <a:ea typeface="Courier New"/>
                <a:cs typeface="Courier New"/>
                <a:sym typeface="Courier New"/>
              </a:rPr>
              <a:t>	Answer: </a:t>
            </a:r>
            <a:r>
              <a:rPr b="1" lang="en-US" sz="1050">
                <a:solidFill>
                  <a:srgbClr val="FF0000"/>
                </a:solidFill>
                <a:latin typeface="Courier New"/>
                <a:ea typeface="Courier New"/>
                <a:cs typeface="Courier New"/>
                <a:sym typeface="Courier New"/>
              </a:rPr>
              <a:t>An Intrusion Detection System (IDS) is passive and only logs a threat for future analysis.  They do not respond to attacks.  In contrast, an Intrusion Prevention System (IPS) is active and will automatically take action by logging and blocking a threat.</a:t>
            </a:r>
            <a:endParaRPr b="1" sz="105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b="1" sz="1500">
              <a:latin typeface="Roboto"/>
              <a:ea typeface="Roboto"/>
              <a:cs typeface="Roboto"/>
              <a:sym typeface="Roboto"/>
            </a:endParaRPr>
          </a:p>
          <a:p>
            <a:pPr indent="0" lvl="0" marL="0" rtl="0" algn="l">
              <a:lnSpc>
                <a:spcPct val="100000"/>
              </a:lnSpc>
              <a:spcBef>
                <a:spcPts val="0"/>
              </a:spcBef>
              <a:spcAft>
                <a:spcPts val="0"/>
              </a:spcAft>
              <a:buSzPts val="1400"/>
              <a:buNone/>
            </a:pPr>
            <a:r>
              <a:t/>
            </a:r>
            <a:endParaRPr b="1" sz="1500">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p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6" name="Google Shape;233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gbc929c733b_0_114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9" name="Google Shape;2539;gbc929c733b_0_11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sz="1500">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5" name="Shape 2545"/>
        <p:cNvGrpSpPr/>
        <p:nvPr/>
      </p:nvGrpSpPr>
      <p:grpSpPr>
        <a:xfrm>
          <a:off x="0" y="0"/>
          <a:ext cx="0" cy="0"/>
          <a:chOff x="0" y="0"/>
          <a:chExt cx="0" cy="0"/>
        </a:xfrm>
      </p:grpSpPr>
      <p:sp>
        <p:nvSpPr>
          <p:cNvPr id="2546" name="Google Shape;2546;p1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7" name="Google Shape;2547;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p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4" name="Google Shape;2554;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508000" lvl="1" marL="914400" rtl="0" algn="l">
              <a:spcBef>
                <a:spcPts val="1200"/>
              </a:spcBef>
              <a:spcAft>
                <a:spcPts val="0"/>
              </a:spcAft>
              <a:buClr>
                <a:schemeClr val="dk1"/>
              </a:buClr>
              <a:buSzPts val="4400"/>
              <a:buFont typeface="Roboto"/>
              <a:buChar char="○"/>
            </a:pPr>
            <a:r>
              <a:rPr lang="en-US" sz="4400">
                <a:latin typeface="Roboto"/>
                <a:ea typeface="Roboto"/>
                <a:cs typeface="Roboto"/>
                <a:sym typeface="Roboto"/>
              </a:rPr>
              <a:t>timeout thresholds mean </a:t>
            </a:r>
            <a:r>
              <a:rPr lang="en-US" sz="4400">
                <a:latin typeface="Roboto"/>
                <a:ea typeface="Roboto"/>
                <a:cs typeface="Roboto"/>
                <a:sym typeface="Roboto"/>
              </a:rPr>
              <a:t>if data is not received with in an allotted time frame</a:t>
            </a:r>
            <a:endParaRPr sz="4400">
              <a:latin typeface="Roboto"/>
              <a:ea typeface="Roboto"/>
              <a:cs typeface="Roboto"/>
              <a:sym typeface="Roboto"/>
            </a:endParaRPr>
          </a:p>
          <a:p>
            <a:pPr indent="0" lvl="0" marL="0" rtl="0" algn="l">
              <a:lnSpc>
                <a:spcPct val="115000"/>
              </a:lnSpc>
              <a:spcBef>
                <a:spcPts val="1200"/>
              </a:spcBef>
              <a:spcAft>
                <a:spcPts val="0"/>
              </a:spcAft>
              <a:buNone/>
            </a:pPr>
            <a:r>
              <a:rPr lang="en-US" sz="1200">
                <a:latin typeface="Calibri"/>
                <a:ea typeface="Calibri"/>
                <a:cs typeface="Calibri"/>
                <a:sym typeface="Calibri"/>
              </a:rPr>
              <a:t>26. What are the individual components of microservices called?</a:t>
            </a:r>
            <a:endParaRPr sz="1200">
              <a:latin typeface="Calibri"/>
              <a:ea typeface="Calibri"/>
              <a:cs typeface="Calibri"/>
              <a:sym typeface="Calibri"/>
            </a:endParaRPr>
          </a:p>
          <a:p>
            <a:pPr indent="0" lvl="0" marL="0" rtl="0" algn="l">
              <a:lnSpc>
                <a:spcPct val="115000"/>
              </a:lnSpc>
              <a:spcBef>
                <a:spcPts val="0"/>
              </a:spcBef>
              <a:spcAft>
                <a:spcPts val="0"/>
              </a:spcAft>
              <a:buNone/>
            </a:pPr>
            <a:r>
              <a:rPr lang="en-US" sz="1200">
                <a:solidFill>
                  <a:srgbClr val="FF0000"/>
                </a:solidFill>
                <a:latin typeface="Calibri"/>
                <a:ea typeface="Calibri"/>
                <a:cs typeface="Calibri"/>
                <a:sym typeface="Calibri"/>
              </a:rPr>
              <a:t>The individual components of a microservice are:</a:t>
            </a:r>
            <a:endParaRPr sz="1200">
              <a:solidFill>
                <a:srgbClr val="FF0000"/>
              </a:solidFill>
              <a:latin typeface="Calibri"/>
              <a:ea typeface="Calibri"/>
              <a:cs typeface="Calibri"/>
              <a:sym typeface="Calibri"/>
            </a:endParaRPr>
          </a:p>
          <a:p>
            <a:pPr indent="0" lvl="0" marL="457200" rtl="0" algn="l">
              <a:lnSpc>
                <a:spcPct val="115000"/>
              </a:lnSpc>
              <a:spcBef>
                <a:spcPts val="0"/>
              </a:spcBef>
              <a:spcAft>
                <a:spcPts val="0"/>
              </a:spcAft>
              <a:buNone/>
            </a:pPr>
            <a:r>
              <a:rPr lang="en-US" sz="1200">
                <a:solidFill>
                  <a:srgbClr val="FF0000"/>
                </a:solidFill>
                <a:latin typeface="Calibri"/>
                <a:ea typeface="Calibri"/>
                <a:cs typeface="Calibri"/>
                <a:sym typeface="Calibri"/>
              </a:rPr>
              <a:t>-</a:t>
            </a:r>
            <a:r>
              <a:rPr lang="en-US" sz="700">
                <a:solidFill>
                  <a:srgbClr val="FF0000"/>
                </a:solidFill>
                <a:latin typeface="Times New Roman"/>
                <a:ea typeface="Times New Roman"/>
                <a:cs typeface="Times New Roman"/>
                <a:sym typeface="Times New Roman"/>
              </a:rPr>
              <a:t>   	</a:t>
            </a:r>
            <a:r>
              <a:rPr lang="en-US" sz="1200">
                <a:solidFill>
                  <a:srgbClr val="FF0000"/>
                </a:solidFill>
                <a:latin typeface="Calibri"/>
                <a:ea typeface="Calibri"/>
                <a:cs typeface="Calibri"/>
                <a:sym typeface="Calibri"/>
              </a:rPr>
              <a:t>A front-end server</a:t>
            </a:r>
            <a:endParaRPr sz="1200">
              <a:solidFill>
                <a:srgbClr val="FF0000"/>
              </a:solidFill>
              <a:latin typeface="Calibri"/>
              <a:ea typeface="Calibri"/>
              <a:cs typeface="Calibri"/>
              <a:sym typeface="Calibri"/>
            </a:endParaRPr>
          </a:p>
          <a:p>
            <a:pPr indent="0" lvl="0" marL="457200" rtl="0" algn="l">
              <a:lnSpc>
                <a:spcPct val="115000"/>
              </a:lnSpc>
              <a:spcBef>
                <a:spcPts val="0"/>
              </a:spcBef>
              <a:spcAft>
                <a:spcPts val="0"/>
              </a:spcAft>
              <a:buNone/>
            </a:pPr>
            <a:r>
              <a:rPr lang="en-US" sz="1200">
                <a:solidFill>
                  <a:srgbClr val="FF0000"/>
                </a:solidFill>
                <a:latin typeface="Calibri"/>
                <a:ea typeface="Calibri"/>
                <a:cs typeface="Calibri"/>
                <a:sym typeface="Calibri"/>
              </a:rPr>
              <a:t>-</a:t>
            </a:r>
            <a:r>
              <a:rPr lang="en-US" sz="700">
                <a:solidFill>
                  <a:srgbClr val="FF0000"/>
                </a:solidFill>
                <a:latin typeface="Times New Roman"/>
                <a:ea typeface="Times New Roman"/>
                <a:cs typeface="Times New Roman"/>
                <a:sym typeface="Times New Roman"/>
              </a:rPr>
              <a:t>   	</a:t>
            </a:r>
            <a:r>
              <a:rPr lang="en-US" sz="1200">
                <a:solidFill>
                  <a:srgbClr val="FF0000"/>
                </a:solidFill>
                <a:latin typeface="Calibri"/>
                <a:ea typeface="Calibri"/>
                <a:cs typeface="Calibri"/>
                <a:sym typeface="Calibri"/>
              </a:rPr>
              <a:t>A back-end server</a:t>
            </a:r>
            <a:endParaRPr sz="1200">
              <a:solidFill>
                <a:srgbClr val="FF0000"/>
              </a:solidFill>
              <a:latin typeface="Calibri"/>
              <a:ea typeface="Calibri"/>
              <a:cs typeface="Calibri"/>
              <a:sym typeface="Calibri"/>
            </a:endParaRPr>
          </a:p>
          <a:p>
            <a:pPr indent="0" lvl="0" marL="457200" rtl="0" algn="l">
              <a:lnSpc>
                <a:spcPct val="115000"/>
              </a:lnSpc>
              <a:spcBef>
                <a:spcPts val="0"/>
              </a:spcBef>
              <a:spcAft>
                <a:spcPts val="0"/>
              </a:spcAft>
              <a:buNone/>
            </a:pPr>
            <a:r>
              <a:rPr lang="en-US" sz="1200">
                <a:solidFill>
                  <a:srgbClr val="FF0000"/>
                </a:solidFill>
                <a:latin typeface="Calibri"/>
                <a:ea typeface="Calibri"/>
                <a:cs typeface="Calibri"/>
                <a:sym typeface="Calibri"/>
              </a:rPr>
              <a:t>-</a:t>
            </a:r>
            <a:r>
              <a:rPr lang="en-US" sz="700">
                <a:solidFill>
                  <a:srgbClr val="FF0000"/>
                </a:solidFill>
                <a:latin typeface="Times New Roman"/>
                <a:ea typeface="Times New Roman"/>
                <a:cs typeface="Times New Roman"/>
                <a:sym typeface="Times New Roman"/>
              </a:rPr>
              <a:t>   	</a:t>
            </a:r>
            <a:r>
              <a:rPr lang="en-US" sz="1200">
                <a:solidFill>
                  <a:srgbClr val="FF0000"/>
                </a:solidFill>
                <a:latin typeface="Calibri"/>
                <a:ea typeface="Calibri"/>
                <a:cs typeface="Calibri"/>
                <a:sym typeface="Calibri"/>
              </a:rPr>
              <a:t>A database</a:t>
            </a:r>
            <a:endParaRPr sz="1200">
              <a:solidFill>
                <a:srgbClr val="FF0000"/>
              </a:solidFill>
              <a:latin typeface="Calibri"/>
              <a:ea typeface="Calibri"/>
              <a:cs typeface="Calibri"/>
              <a:sym typeface="Calibri"/>
            </a:endParaRPr>
          </a:p>
          <a:p>
            <a:pPr indent="0" lvl="0" marL="0" rtl="0" algn="l">
              <a:lnSpc>
                <a:spcPct val="115000"/>
              </a:lnSpc>
              <a:spcBef>
                <a:spcPts val="0"/>
              </a:spcBef>
              <a:spcAft>
                <a:spcPts val="0"/>
              </a:spcAft>
              <a:buNone/>
            </a:pPr>
            <a:r>
              <a:rPr lang="en-US" sz="1200">
                <a:latin typeface="Calibri"/>
                <a:ea typeface="Calibri"/>
                <a:cs typeface="Calibri"/>
                <a:sym typeface="Calibri"/>
              </a:rPr>
              <a:t> </a:t>
            </a:r>
            <a:endParaRPr sz="1200">
              <a:latin typeface="Calibri"/>
              <a:ea typeface="Calibri"/>
              <a:cs typeface="Calibri"/>
              <a:sym typeface="Calibri"/>
            </a:endParaRPr>
          </a:p>
          <a:p>
            <a:pPr indent="0" lvl="0" marL="0" rtl="0" algn="l">
              <a:lnSpc>
                <a:spcPct val="115000"/>
              </a:lnSpc>
              <a:spcBef>
                <a:spcPts val="0"/>
              </a:spcBef>
              <a:spcAft>
                <a:spcPts val="0"/>
              </a:spcAft>
              <a:buNone/>
            </a:pPr>
            <a:r>
              <a:rPr lang="en-US" sz="1200">
                <a:latin typeface="Calibri"/>
                <a:ea typeface="Calibri"/>
                <a:cs typeface="Calibri"/>
                <a:sym typeface="Calibri"/>
              </a:rPr>
              <a:t>27. What is a service that writes to a database and communicates to other services? </a:t>
            </a:r>
            <a:r>
              <a:rPr lang="en-US" sz="1200">
                <a:solidFill>
                  <a:srgbClr val="FF0000"/>
                </a:solidFill>
                <a:latin typeface="Calibri"/>
                <a:ea typeface="Calibri"/>
                <a:cs typeface="Calibri"/>
                <a:sym typeface="Calibri"/>
              </a:rPr>
              <a:t>A back-end server writes to a database and communicates to other services</a:t>
            </a:r>
            <a:endParaRPr sz="1200">
              <a:solidFill>
                <a:srgbClr val="FF0000"/>
              </a:solidFill>
              <a:latin typeface="Calibri"/>
              <a:ea typeface="Calibri"/>
              <a:cs typeface="Calibri"/>
              <a:sym typeface="Calibri"/>
            </a:endParaRPr>
          </a:p>
          <a:p>
            <a:pPr indent="0" lvl="0" marL="0" rtl="0" algn="l">
              <a:lnSpc>
                <a:spcPct val="115000"/>
              </a:lnSpc>
              <a:spcBef>
                <a:spcPts val="0"/>
              </a:spcBef>
              <a:spcAft>
                <a:spcPts val="0"/>
              </a:spcAft>
              <a:buNone/>
            </a:pPr>
            <a:r>
              <a:rPr lang="en-US" sz="1200">
                <a:latin typeface="Calibri"/>
                <a:ea typeface="Calibri"/>
                <a:cs typeface="Calibri"/>
                <a:sym typeface="Calibri"/>
              </a:rPr>
              <a:t> </a:t>
            </a:r>
            <a:endParaRPr sz="1200">
              <a:latin typeface="Calibri"/>
              <a:ea typeface="Calibri"/>
              <a:cs typeface="Calibri"/>
              <a:sym typeface="Calibri"/>
            </a:endParaRPr>
          </a:p>
          <a:p>
            <a:pPr indent="0" lvl="0" marL="0" rtl="0" algn="l">
              <a:lnSpc>
                <a:spcPct val="115000"/>
              </a:lnSpc>
              <a:spcBef>
                <a:spcPts val="0"/>
              </a:spcBef>
              <a:spcAft>
                <a:spcPts val="0"/>
              </a:spcAft>
              <a:buNone/>
            </a:pPr>
            <a:r>
              <a:rPr lang="en-US" sz="1200">
                <a:latin typeface="Calibri"/>
                <a:ea typeface="Calibri"/>
                <a:cs typeface="Calibri"/>
                <a:sym typeface="Calibri"/>
              </a:rPr>
              <a:t>28. What type of underlying technology allows for microservices to become scalable and have redundancy?</a:t>
            </a:r>
            <a:endParaRPr sz="1200">
              <a:latin typeface="Calibri"/>
              <a:ea typeface="Calibri"/>
              <a:cs typeface="Calibri"/>
              <a:sym typeface="Calibri"/>
            </a:endParaRPr>
          </a:p>
          <a:p>
            <a:pPr indent="0" lvl="0" marL="0" rtl="0" algn="l">
              <a:lnSpc>
                <a:spcPct val="115000"/>
              </a:lnSpc>
              <a:spcBef>
                <a:spcPts val="0"/>
              </a:spcBef>
              <a:spcAft>
                <a:spcPts val="0"/>
              </a:spcAft>
              <a:buNone/>
            </a:pPr>
            <a:r>
              <a:rPr lang="en-US" sz="1200">
                <a:solidFill>
                  <a:srgbClr val="FF0000"/>
                </a:solidFill>
                <a:latin typeface="Calibri"/>
                <a:ea typeface="Calibri"/>
                <a:cs typeface="Calibri"/>
                <a:sym typeface="Calibri"/>
              </a:rPr>
              <a:t>Microservices are built with “container” technology which are lightweight virtual environments.  Docker is an example of a “container” technology. </a:t>
            </a:r>
            <a:endParaRPr sz="1200">
              <a:solidFill>
                <a:srgbClr val="FF0000"/>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200">
                <a:latin typeface="Calibri"/>
                <a:ea typeface="Calibri"/>
                <a:cs typeface="Calibri"/>
                <a:sym typeface="Calibri"/>
              </a:rPr>
              <a:t>29. What tool can be used to deploy multiple containers at once?</a:t>
            </a:r>
            <a:endParaRPr sz="12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200">
                <a:solidFill>
                  <a:srgbClr val="FF0000"/>
                </a:solidFill>
                <a:latin typeface="Calibri"/>
                <a:ea typeface="Calibri"/>
                <a:cs typeface="Calibri"/>
                <a:sym typeface="Calibri"/>
              </a:rPr>
              <a:t>Docker Compose is a tool that can deploy multiple containers at once and then configure them.</a:t>
            </a:r>
            <a:endParaRPr sz="1200">
              <a:solidFill>
                <a:srgbClr val="FF0000"/>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200">
                <a:latin typeface="Calibri"/>
                <a:ea typeface="Calibri"/>
                <a:cs typeface="Calibri"/>
                <a:sym typeface="Calibri"/>
              </a:rPr>
              <a:t> </a:t>
            </a:r>
            <a:endParaRPr sz="12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200">
                <a:latin typeface="Calibri"/>
                <a:ea typeface="Calibri"/>
                <a:cs typeface="Calibri"/>
                <a:sym typeface="Calibri"/>
              </a:rPr>
              <a:t>30. What kind of file format is required for us to deploy a container set?</a:t>
            </a:r>
            <a:endParaRPr sz="12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200">
                <a:solidFill>
                  <a:srgbClr val="FF0000"/>
                </a:solidFill>
                <a:latin typeface="Calibri"/>
                <a:ea typeface="Calibri"/>
                <a:cs typeface="Calibri"/>
                <a:sym typeface="Calibri"/>
              </a:rPr>
              <a:t>Docker Compose uses YAML file format to define the containers for a deployment, their networking configuration and where you will copy files from your host machine into the container.  Docker Compose also uses the same YAML file format to declare the configuration of the container. </a:t>
            </a:r>
            <a:endParaRPr sz="1200">
              <a:solidFill>
                <a:srgbClr val="FF0000"/>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1200"/>
              </a:spcBef>
              <a:spcAft>
                <a:spcPts val="1200"/>
              </a:spcAft>
              <a:buNone/>
            </a:pPr>
            <a:r>
              <a:t/>
            </a:r>
            <a:endParaRPr sz="4400">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9" name="Shape 2559"/>
        <p:cNvGrpSpPr/>
        <p:nvPr/>
      </p:nvGrpSpPr>
      <p:grpSpPr>
        <a:xfrm>
          <a:off x="0" y="0"/>
          <a:ext cx="0" cy="0"/>
          <a:chOff x="0" y="0"/>
          <a:chExt cx="0" cy="0"/>
        </a:xfrm>
      </p:grpSpPr>
      <p:sp>
        <p:nvSpPr>
          <p:cNvPr id="2560" name="Google Shape;2560;gbc929c733b_0_10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1" name="Google Shape;2561;gbc929c733b_0_10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2" name="Google Shape;2562;gbc929c733b_0_10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p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3" name="Google Shape;234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SzPts val="1400"/>
              <a:buFont typeface="Roboto"/>
              <a:buAutoNum type="arabicPeriod"/>
            </a:pPr>
            <a:r>
              <a:rPr lang="en-US" sz="1400">
                <a:latin typeface="Roboto"/>
                <a:ea typeface="Roboto"/>
                <a:cs typeface="Roboto"/>
                <a:sym typeface="Roboto"/>
              </a:rPr>
              <a:t>The raven network represents a typical web application architecture.</a:t>
            </a:r>
            <a:endParaRPr sz="1400">
              <a:latin typeface="Roboto"/>
              <a:ea typeface="Roboto"/>
              <a:cs typeface="Roboto"/>
              <a:sym typeface="Roboto"/>
            </a:endParaRPr>
          </a:p>
          <a:p>
            <a:pPr indent="0" lvl="0" marL="457200" rtl="0" algn="l">
              <a:lnSpc>
                <a:spcPct val="115000"/>
              </a:lnSpc>
              <a:spcBef>
                <a:spcPts val="800"/>
              </a:spcBef>
              <a:spcAft>
                <a:spcPts val="0"/>
              </a:spcAft>
              <a:buNone/>
            </a:pPr>
            <a:r>
              <a:t/>
            </a:r>
            <a:endParaRPr sz="1400">
              <a:latin typeface="Roboto"/>
              <a:ea typeface="Roboto"/>
              <a:cs typeface="Roboto"/>
              <a:sym typeface="Roboto"/>
            </a:endParaRPr>
          </a:p>
          <a:p>
            <a:pPr indent="-317500" lvl="0" marL="457200" rtl="0" algn="l">
              <a:lnSpc>
                <a:spcPct val="115000"/>
              </a:lnSpc>
              <a:spcBef>
                <a:spcPts val="800"/>
              </a:spcBef>
              <a:spcAft>
                <a:spcPts val="0"/>
              </a:spcAft>
              <a:buSzPts val="1400"/>
              <a:buFont typeface="Roboto"/>
              <a:buAutoNum type="arabicPeriod"/>
            </a:pPr>
            <a:r>
              <a:rPr lang="en-US" sz="1400">
                <a:latin typeface="Roboto"/>
                <a:ea typeface="Roboto"/>
                <a:cs typeface="Roboto"/>
                <a:sym typeface="Roboto"/>
              </a:rPr>
              <a:t>We have two front end servers (192.168.1.110 and 192.168.1.115) on our Network (Raven 1 and Raven 2).  The purpose of these servers are to display raven security websites and style them in readable formats. They are also responsible for receiving and responding to HTTP requests. </a:t>
            </a:r>
            <a:endParaRPr sz="1400">
              <a:latin typeface="Roboto"/>
              <a:ea typeface="Roboto"/>
              <a:cs typeface="Roboto"/>
              <a:sym typeface="Roboto"/>
            </a:endParaRPr>
          </a:p>
          <a:p>
            <a:pPr indent="0" lvl="0" marL="0" rtl="0" algn="l">
              <a:lnSpc>
                <a:spcPct val="115000"/>
              </a:lnSpc>
              <a:spcBef>
                <a:spcPts val="800"/>
              </a:spcBef>
              <a:spcAft>
                <a:spcPts val="0"/>
              </a:spcAft>
              <a:buNone/>
            </a:pPr>
            <a:r>
              <a:t/>
            </a:r>
            <a:endParaRPr sz="1400">
              <a:latin typeface="Roboto"/>
              <a:ea typeface="Roboto"/>
              <a:cs typeface="Roboto"/>
              <a:sym typeface="Roboto"/>
            </a:endParaRPr>
          </a:p>
          <a:p>
            <a:pPr indent="-317500" lvl="0" marL="457200" rtl="0" algn="l">
              <a:lnSpc>
                <a:spcPct val="115000"/>
              </a:lnSpc>
              <a:spcBef>
                <a:spcPts val="800"/>
              </a:spcBef>
              <a:spcAft>
                <a:spcPts val="0"/>
              </a:spcAft>
              <a:buSzPts val="1400"/>
              <a:buFont typeface="Roboto"/>
              <a:buAutoNum type="arabicPeriod"/>
            </a:pPr>
            <a:r>
              <a:rPr lang="en-US" sz="1400">
                <a:latin typeface="Roboto"/>
                <a:ea typeface="Roboto"/>
                <a:cs typeface="Roboto"/>
                <a:sym typeface="Roboto"/>
              </a:rPr>
              <a:t>We have one backend server (192.168.1.105) which is called our Capstone Box.  The purpose of this server is to executes business logic and read/write corresponding data to and from a database.  In this case it is specifically collecting “Beats” which are special-purpose data collection modules. that allow us to only collect very specific information rather than collecting all a machine's log data.   </a:t>
            </a:r>
            <a:endParaRPr sz="1400">
              <a:latin typeface="Roboto"/>
              <a:ea typeface="Roboto"/>
              <a:cs typeface="Roboto"/>
              <a:sym typeface="Roboto"/>
            </a:endParaRPr>
          </a:p>
          <a:p>
            <a:pPr indent="-317500" lvl="1" marL="914400" rtl="0" algn="l">
              <a:lnSpc>
                <a:spcPct val="115000"/>
              </a:lnSpc>
              <a:spcBef>
                <a:spcPts val="0"/>
              </a:spcBef>
              <a:spcAft>
                <a:spcPts val="0"/>
              </a:spcAft>
              <a:buSzPts val="1400"/>
              <a:buFont typeface="Roboto"/>
              <a:buAutoNum type="alphaLcPeriod"/>
            </a:pPr>
            <a:r>
              <a:rPr b="1" lang="en-US" sz="1400">
                <a:latin typeface="Roboto"/>
                <a:ea typeface="Roboto"/>
                <a:cs typeface="Roboto"/>
                <a:sym typeface="Roboto"/>
              </a:rPr>
              <a:t>Filebeat</a:t>
            </a:r>
            <a:r>
              <a:rPr lang="en-US" sz="1400">
                <a:latin typeface="Roboto"/>
                <a:ea typeface="Roboto"/>
                <a:cs typeface="Roboto"/>
                <a:sym typeface="Roboto"/>
              </a:rPr>
              <a:t> collects data about the file system (very specific files, such as those generated by Apache and MySQL databases).  it must be installed on the VMs you want to monitor.</a:t>
            </a:r>
            <a:endParaRPr sz="1400">
              <a:latin typeface="Roboto"/>
              <a:ea typeface="Roboto"/>
              <a:cs typeface="Roboto"/>
              <a:sym typeface="Roboto"/>
            </a:endParaRPr>
          </a:p>
          <a:p>
            <a:pPr indent="-317500" lvl="1" marL="914400" rtl="0" algn="l">
              <a:lnSpc>
                <a:spcPct val="115000"/>
              </a:lnSpc>
              <a:spcBef>
                <a:spcPts val="0"/>
              </a:spcBef>
              <a:spcAft>
                <a:spcPts val="0"/>
              </a:spcAft>
              <a:buSzPts val="1400"/>
              <a:buFont typeface="Roboto"/>
              <a:buAutoNum type="alphaLcPeriod"/>
            </a:pPr>
            <a:r>
              <a:rPr b="1" lang="en-US" sz="1400">
                <a:latin typeface="Roboto"/>
                <a:ea typeface="Roboto"/>
                <a:cs typeface="Roboto"/>
                <a:sym typeface="Roboto"/>
              </a:rPr>
              <a:t>Metricbeat</a:t>
            </a:r>
            <a:r>
              <a:rPr lang="en-US" sz="1400">
                <a:latin typeface="Roboto"/>
                <a:ea typeface="Roboto"/>
                <a:cs typeface="Roboto"/>
                <a:sym typeface="Roboto"/>
              </a:rPr>
              <a:t> collects machine metrics, such as uptime.</a:t>
            </a:r>
            <a:endParaRPr sz="1400">
              <a:latin typeface="Roboto"/>
              <a:ea typeface="Roboto"/>
              <a:cs typeface="Roboto"/>
              <a:sym typeface="Roboto"/>
            </a:endParaRPr>
          </a:p>
          <a:p>
            <a:pPr indent="-317500" lvl="1" marL="914400" rtl="0" algn="l">
              <a:lnSpc>
                <a:spcPct val="115000"/>
              </a:lnSpc>
              <a:spcBef>
                <a:spcPts val="0"/>
              </a:spcBef>
              <a:spcAft>
                <a:spcPts val="0"/>
              </a:spcAft>
              <a:buSzPts val="1400"/>
              <a:buFont typeface="Roboto"/>
              <a:buAutoNum type="alphaLcPeriod"/>
            </a:pPr>
            <a:r>
              <a:rPr lang="en-US" sz="1400">
                <a:latin typeface="Roboto"/>
                <a:ea typeface="Roboto"/>
                <a:cs typeface="Roboto"/>
                <a:sym typeface="Roboto"/>
              </a:rPr>
              <a:t>Note *ELK officially supports eight Beats*</a:t>
            </a:r>
            <a:endParaRPr sz="1400">
              <a:latin typeface="Roboto"/>
              <a:ea typeface="Roboto"/>
              <a:cs typeface="Roboto"/>
              <a:sym typeface="Roboto"/>
            </a:endParaRPr>
          </a:p>
          <a:p>
            <a:pPr indent="0" lvl="0" marL="0" rtl="0" algn="l">
              <a:lnSpc>
                <a:spcPct val="115000"/>
              </a:lnSpc>
              <a:spcBef>
                <a:spcPts val="800"/>
              </a:spcBef>
              <a:spcAft>
                <a:spcPts val="0"/>
              </a:spcAft>
              <a:buNone/>
            </a:pPr>
            <a:r>
              <a:t/>
            </a:r>
            <a:endParaRPr sz="1400">
              <a:latin typeface="Roboto"/>
              <a:ea typeface="Roboto"/>
              <a:cs typeface="Roboto"/>
              <a:sym typeface="Roboto"/>
            </a:endParaRPr>
          </a:p>
          <a:p>
            <a:pPr indent="-317500" lvl="0" marL="457200" rtl="0" algn="l">
              <a:lnSpc>
                <a:spcPct val="115000"/>
              </a:lnSpc>
              <a:spcBef>
                <a:spcPts val="800"/>
              </a:spcBef>
              <a:spcAft>
                <a:spcPts val="0"/>
              </a:spcAft>
              <a:buSzPts val="1400"/>
              <a:buFont typeface="Roboto"/>
              <a:buAutoNum type="arabicPeriod"/>
            </a:pPr>
            <a:r>
              <a:rPr lang="en-US" sz="1400">
                <a:latin typeface="Roboto"/>
                <a:ea typeface="Roboto"/>
                <a:cs typeface="Roboto"/>
                <a:sym typeface="Roboto"/>
              </a:rPr>
              <a:t>We have one database server (192.168.1.100) which is called ELK.  </a:t>
            </a:r>
            <a:r>
              <a:rPr lang="en-US" sz="1400">
                <a:solidFill>
                  <a:srgbClr val="000000"/>
                </a:solidFill>
                <a:latin typeface="Roboto"/>
                <a:ea typeface="Roboto"/>
                <a:cs typeface="Roboto"/>
                <a:sym typeface="Roboto"/>
              </a:rPr>
              <a:t>ELK is an acronym. Each letter stands for an open-source technology (E:  Elasticsearch / L: Logstash / K: Kibana)</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US" sz="1400">
                <a:solidFill>
                  <a:srgbClr val="000000"/>
                </a:solidFill>
                <a:latin typeface="Roboto"/>
                <a:ea typeface="Roboto"/>
                <a:cs typeface="Roboto"/>
                <a:sym typeface="Roboto"/>
              </a:rPr>
              <a:t>Elasticsearch - search and analytics engine</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US" sz="1400">
                <a:solidFill>
                  <a:srgbClr val="000000"/>
                </a:solidFill>
                <a:latin typeface="Roboto"/>
                <a:ea typeface="Roboto"/>
                <a:cs typeface="Roboto"/>
                <a:sym typeface="Roboto"/>
              </a:rPr>
              <a:t>Logstash - Server-side data processing pipeline that sends data Elasticsearch</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US" sz="1400">
                <a:solidFill>
                  <a:srgbClr val="000000"/>
                </a:solidFill>
                <a:latin typeface="Roboto"/>
                <a:ea typeface="Roboto"/>
                <a:cs typeface="Roboto"/>
                <a:sym typeface="Roboto"/>
              </a:rPr>
              <a:t>Kibana - Tool for visualizing Elasticsearch data with charts and graphs</a:t>
            </a:r>
            <a:endParaRPr sz="1400">
              <a:solidFill>
                <a:srgbClr val="000000"/>
              </a:solidFill>
              <a:latin typeface="Roboto"/>
              <a:ea typeface="Roboto"/>
              <a:cs typeface="Roboto"/>
              <a:sym typeface="Roboto"/>
            </a:endParaRPr>
          </a:p>
          <a:p>
            <a:pPr indent="0" lvl="0" marL="0" rtl="0" algn="l">
              <a:lnSpc>
                <a:spcPct val="115000"/>
              </a:lnSpc>
              <a:spcBef>
                <a:spcPts val="800"/>
              </a:spcBef>
              <a:spcAft>
                <a:spcPts val="0"/>
              </a:spcAft>
              <a:buNone/>
            </a:pPr>
            <a:r>
              <a:rPr lang="en-US" sz="1800">
                <a:solidFill>
                  <a:srgbClr val="FFFFFF"/>
                </a:solidFill>
                <a:latin typeface="Roboto"/>
                <a:ea typeface="Roboto"/>
                <a:cs typeface="Roboto"/>
                <a:sym typeface="Roboto"/>
              </a:rPr>
              <a:t>acronym. Each letter stands for an open-source technology</a:t>
            </a:r>
            <a:endParaRPr sz="1400">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t/>
            </a:r>
            <a:endParaRPr sz="1500">
              <a:latin typeface="Roboto"/>
              <a:ea typeface="Roboto"/>
              <a:cs typeface="Roboto"/>
              <a:sym typeface="Roboto"/>
            </a:endParaRPr>
          </a:p>
          <a:p>
            <a:pPr indent="0" lvl="0" marL="0" rtl="0" algn="l">
              <a:lnSpc>
                <a:spcPct val="100000"/>
              </a:lnSpc>
              <a:spcBef>
                <a:spcPts val="80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gbc929c733b_0_12:notes"/>
          <p:cNvSpPr/>
          <p:nvPr>
            <p:ph idx="2" type="sldImg"/>
          </p:nvPr>
        </p:nvSpPr>
        <p:spPr>
          <a:xfrm>
            <a:off x="382588"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0" name="Google Shape;2350;gbc929c733b_0_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Our teams work is informed by the work of the best red team in the city who conducted an extensive </a:t>
            </a:r>
            <a:r>
              <a:rPr lang="en-US"/>
              <a:t>penetration</a:t>
            </a:r>
            <a:r>
              <a:rPr lang="en-US"/>
              <a:t> testing of the raven network.  What you are viewing and will be viewing in the next four slides are the critical vulnerabilities and exploits they were able to accomplish.   (NEXT SLIDE)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bc929c733b_0_19:notes"/>
          <p:cNvSpPr/>
          <p:nvPr>
            <p:ph idx="2" type="sldImg"/>
          </p:nvPr>
        </p:nvSpPr>
        <p:spPr>
          <a:xfrm>
            <a:off x="382588"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8" name="Google Shape;2358;gbc929c733b_0_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As a combined team we were able to review these </a:t>
            </a:r>
            <a:r>
              <a:rPr lang="en-US"/>
              <a:t>vulnerabilities</a:t>
            </a:r>
            <a:r>
              <a:rPr lang="en-US"/>
              <a:t> and discuss how to best mitigate them in the future (NEXT SLIDE)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gbc929c733b_0_26:notes"/>
          <p:cNvSpPr/>
          <p:nvPr>
            <p:ph idx="2" type="sldImg"/>
          </p:nvPr>
        </p:nvSpPr>
        <p:spPr>
          <a:xfrm>
            <a:off x="382588"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6" name="Google Shape;2366;gbc929c733b_0_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 terms of </a:t>
            </a:r>
            <a:r>
              <a:rPr lang="en-US"/>
              <a:t>vulnerabilities</a:t>
            </a:r>
            <a:r>
              <a:rPr lang="en-US"/>
              <a:t>, we noticed that Target 2 was more hardened then Target 1 which leads us to believe that there are some issues as a result of human error.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bc929c733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4" name="Google Shape;2374;gbc929c733b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In terms of vulnerabilities, we noticed that Target 2 was more hardened then Target 1 which leads us to believe that there are some issues as a result of human error.   Which leads us to the following final conclusion of the vulnerabilities (NEXT SLIDE)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gbcabf4fcda_1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1" name="Google Shape;2381;gbcabf4fcda_1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There is no network security protections like firewalls that provide the first layer of defense on the perimeter of the networks edge.</a:t>
            </a:r>
            <a:endParaRPr/>
          </a:p>
          <a:p>
            <a:pPr indent="0" lvl="0" marL="0" rtl="0" algn="l">
              <a:spcBef>
                <a:spcPts val="0"/>
              </a:spcBef>
              <a:spcAft>
                <a:spcPts val="0"/>
              </a:spcAft>
              <a:buNone/>
            </a:pPr>
            <a:r>
              <a:rPr lang="en-US"/>
              <a:t>It would distinguish between trusted and untrusted network traffic and network connections</a:t>
            </a:r>
            <a:endParaRPr/>
          </a:p>
          <a:p>
            <a:pPr indent="0" lvl="0" marL="0" rtl="0" algn="l">
              <a:spcBef>
                <a:spcPts val="0"/>
              </a:spcBef>
              <a:spcAft>
                <a:spcPts val="0"/>
              </a:spcAft>
              <a:buNone/>
            </a:pPr>
            <a:r>
              <a:rPr lang="en-US"/>
              <a:t>There is no intrusion detection system (IDS) on the network</a:t>
            </a:r>
            <a:endParaRPr/>
          </a:p>
          <a:p>
            <a:pPr indent="0" lvl="0" marL="0" rtl="0" algn="l">
              <a:spcBef>
                <a:spcPts val="0"/>
              </a:spcBef>
              <a:spcAft>
                <a:spcPts val="0"/>
              </a:spcAft>
              <a:buNone/>
            </a:pPr>
            <a:r>
              <a:rPr lang="en-US"/>
              <a:t>There is no load balancing to help with network performance</a:t>
            </a:r>
            <a:endParaRPr/>
          </a:p>
          <a:p>
            <a:pPr indent="0" lvl="0" marL="0" rtl="0" algn="l">
              <a:spcBef>
                <a:spcPts val="0"/>
              </a:spcBef>
              <a:spcAft>
                <a:spcPts val="0"/>
              </a:spcAft>
              <a:buNone/>
            </a:pPr>
            <a:r>
              <a:t/>
            </a:r>
            <a:endParaRPr/>
          </a:p>
        </p:txBody>
      </p:sp>
      <p:sp>
        <p:nvSpPr>
          <p:cNvPr id="2382" name="Google Shape;2382;gbcabf4fcda_1_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3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4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8.png"/><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8.png"/><Relationship Id="rId4"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2.png"/><Relationship Id="rId4"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8.png"/><Relationship Id="rId4"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8.png"/><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2.png"/><Relationship Id="rId4" Type="http://schemas.openxmlformats.org/officeDocument/2006/relationships/image" Target="../media/image1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11" name="Shape 11"/>
        <p:cNvGrpSpPr/>
        <p:nvPr/>
      </p:nvGrpSpPr>
      <p:grpSpPr>
        <a:xfrm>
          <a:off x="0" y="0"/>
          <a:ext cx="0" cy="0"/>
          <a:chOff x="0" y="0"/>
          <a:chExt cx="0" cy="0"/>
        </a:xfrm>
      </p:grpSpPr>
      <p:pic>
        <p:nvPicPr>
          <p:cNvPr id="12" name="Google Shape;12;p2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 name="Google Shape;13;p21"/>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marR="0" rtl="0" algn="ctr">
              <a:lnSpc>
                <a:spcPct val="100000"/>
              </a:lnSpc>
              <a:spcBef>
                <a:spcPts val="0"/>
              </a:spcBef>
              <a:spcAft>
                <a:spcPts val="0"/>
              </a:spcAft>
              <a:buClr>
                <a:srgbClr val="000000"/>
              </a:buClr>
              <a:buSzPts val="9600"/>
              <a:buFont typeface="Arial"/>
              <a:buNone/>
              <a:defRPr b="0" i="0" sz="9600" u="none" cap="none" strike="noStrike">
                <a:solidFill>
                  <a:srgbClr val="000000"/>
                </a:solidFill>
                <a:latin typeface="Roboto Medium"/>
                <a:ea typeface="Roboto Medium"/>
                <a:cs typeface="Roboto Medium"/>
                <a:sym typeface="Roboto Medium"/>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 name="Google Shape;14;p2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103" name="Shape 103"/>
        <p:cNvGrpSpPr/>
        <p:nvPr/>
      </p:nvGrpSpPr>
      <p:grpSpPr>
        <a:xfrm>
          <a:off x="0" y="0"/>
          <a:ext cx="0" cy="0"/>
          <a:chOff x="0" y="0"/>
          <a:chExt cx="0" cy="0"/>
        </a:xfrm>
      </p:grpSpPr>
      <p:pic>
        <p:nvPicPr>
          <p:cNvPr id="104" name="Google Shape;104;p3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5" name="Google Shape;105;p35"/>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marR="0" rtl="0" algn="ctr">
              <a:lnSpc>
                <a:spcPct val="100000"/>
              </a:lnSpc>
              <a:spcBef>
                <a:spcPts val="0"/>
              </a:spcBef>
              <a:spcAft>
                <a:spcPts val="0"/>
              </a:spcAft>
              <a:buClr>
                <a:srgbClr val="000000"/>
              </a:buClr>
              <a:buSzPts val="9600"/>
              <a:buFont typeface="Arial"/>
              <a:buNone/>
              <a:defRPr b="0" i="0" sz="9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6" name="Google Shape;106;p3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3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1944" name="Shape 1944"/>
        <p:cNvGrpSpPr/>
        <p:nvPr/>
      </p:nvGrpSpPr>
      <p:grpSpPr>
        <a:xfrm>
          <a:off x="0" y="0"/>
          <a:ext cx="0" cy="0"/>
          <a:chOff x="0" y="0"/>
          <a:chExt cx="0" cy="0"/>
        </a:xfrm>
      </p:grpSpPr>
      <p:sp>
        <p:nvSpPr>
          <p:cNvPr id="1945" name="Google Shape;1945;p143"/>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46" name="Google Shape;1946;p143"/>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947" name="Google Shape;1947;p143"/>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948" name="Google Shape;1948;p14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949" name="Google Shape;1949;p143"/>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950" name="Google Shape;1950;p1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51" name="Google Shape;1951;p143"/>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143"/>
          <p:cNvSpPr txBox="1"/>
          <p:nvPr>
            <p:ph idx="3" type="subTitle"/>
          </p:nvPr>
        </p:nvSpPr>
        <p:spPr>
          <a:xfrm>
            <a:off x="-65583" y="10328200"/>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53" name="Google Shape;1953;p143"/>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143"/>
          <p:cNvSpPr txBox="1"/>
          <p:nvPr>
            <p:ph idx="4" type="subTitle"/>
          </p:nvPr>
        </p:nvSpPr>
        <p:spPr>
          <a:xfrm>
            <a:off x="0" y="11496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55" name="Google Shape;1955;p143"/>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143"/>
          <p:cNvSpPr txBox="1"/>
          <p:nvPr>
            <p:ph idx="5" type="subTitle"/>
          </p:nvPr>
        </p:nvSpPr>
        <p:spPr>
          <a:xfrm>
            <a:off x="-400" y="7991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57" name="Google Shape;1957;p143"/>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143"/>
          <p:cNvSpPr txBox="1"/>
          <p:nvPr>
            <p:ph idx="6" type="subTitle"/>
          </p:nvPr>
        </p:nvSpPr>
        <p:spPr>
          <a:xfrm>
            <a:off x="0" y="9159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59" name="Google Shape;1959;p143"/>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143"/>
          <p:cNvSpPr txBox="1"/>
          <p:nvPr>
            <p:ph idx="7" type="subTitle"/>
          </p:nvPr>
        </p:nvSpPr>
        <p:spPr>
          <a:xfrm>
            <a:off x="-65916" y="5694333"/>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61" name="Google Shape;1961;p143"/>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143"/>
          <p:cNvSpPr txBox="1"/>
          <p:nvPr>
            <p:ph idx="8" type="subTitle"/>
          </p:nvPr>
        </p:nvSpPr>
        <p:spPr>
          <a:xfrm>
            <a:off x="0" y="6862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63" name="Google Shape;1963;p143"/>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143"/>
          <p:cNvSpPr txBox="1"/>
          <p:nvPr>
            <p:ph idx="9" type="subTitle"/>
          </p:nvPr>
        </p:nvSpPr>
        <p:spPr>
          <a:xfrm>
            <a:off x="0" y="3357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65" name="Google Shape;1965;p143"/>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143"/>
          <p:cNvSpPr txBox="1"/>
          <p:nvPr>
            <p:ph idx="13" type="subTitle"/>
          </p:nvPr>
        </p:nvSpPr>
        <p:spPr>
          <a:xfrm>
            <a:off x="0" y="4525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967" name="Google Shape;1967;p143"/>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1968" name="Google Shape;1968;p143"/>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1969" name="Google Shape;1969;p143"/>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1970" name="Google Shape;1970;p143"/>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1971" name="Google Shape;1971;p143"/>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1972" name="Google Shape;1972;p143"/>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1973" name="Google Shape;1973;p143"/>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1974" name="Google Shape;1974;p143"/>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1975" name="Shape 1975"/>
        <p:cNvGrpSpPr/>
        <p:nvPr/>
      </p:nvGrpSpPr>
      <p:grpSpPr>
        <a:xfrm>
          <a:off x="0" y="0"/>
          <a:ext cx="0" cy="0"/>
          <a:chOff x="0" y="0"/>
          <a:chExt cx="0" cy="0"/>
        </a:xfrm>
      </p:grpSpPr>
      <p:sp>
        <p:nvSpPr>
          <p:cNvPr id="1976" name="Google Shape;1976;p144"/>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77" name="Google Shape;1977;p144"/>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978" name="Google Shape;1978;p144"/>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979" name="Google Shape;1979;p14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980" name="Google Shape;1980;p144"/>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981" name="Google Shape;1981;p1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82" name="Google Shape;1982;p144"/>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144"/>
          <p:cNvSpPr txBox="1"/>
          <p:nvPr>
            <p:ph idx="3" type="subTitle"/>
          </p:nvPr>
        </p:nvSpPr>
        <p:spPr>
          <a:xfrm>
            <a:off x="-65583" y="10328200"/>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84" name="Google Shape;1984;p144"/>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144"/>
          <p:cNvSpPr txBox="1"/>
          <p:nvPr>
            <p:ph idx="4" type="subTitle"/>
          </p:nvPr>
        </p:nvSpPr>
        <p:spPr>
          <a:xfrm>
            <a:off x="0" y="11496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86" name="Google Shape;1986;p144"/>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144"/>
          <p:cNvSpPr txBox="1"/>
          <p:nvPr>
            <p:ph idx="5" type="subTitle"/>
          </p:nvPr>
        </p:nvSpPr>
        <p:spPr>
          <a:xfrm>
            <a:off x="-400" y="7991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88" name="Google Shape;1988;p144"/>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144"/>
          <p:cNvSpPr txBox="1"/>
          <p:nvPr>
            <p:ph idx="6" type="subTitle"/>
          </p:nvPr>
        </p:nvSpPr>
        <p:spPr>
          <a:xfrm>
            <a:off x="0" y="9159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90" name="Google Shape;1990;p144"/>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144"/>
          <p:cNvSpPr txBox="1"/>
          <p:nvPr>
            <p:ph idx="7" type="subTitle"/>
          </p:nvPr>
        </p:nvSpPr>
        <p:spPr>
          <a:xfrm>
            <a:off x="-65916" y="5694333"/>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92" name="Google Shape;1992;p144"/>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144"/>
          <p:cNvSpPr txBox="1"/>
          <p:nvPr>
            <p:ph idx="8" type="subTitle"/>
          </p:nvPr>
        </p:nvSpPr>
        <p:spPr>
          <a:xfrm>
            <a:off x="0" y="6862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94" name="Google Shape;1994;p144"/>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144"/>
          <p:cNvSpPr txBox="1"/>
          <p:nvPr>
            <p:ph idx="9" type="subTitle"/>
          </p:nvPr>
        </p:nvSpPr>
        <p:spPr>
          <a:xfrm>
            <a:off x="0" y="3357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96" name="Google Shape;1996;p144"/>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144"/>
          <p:cNvSpPr txBox="1"/>
          <p:nvPr>
            <p:ph idx="13" type="subTitle"/>
          </p:nvPr>
        </p:nvSpPr>
        <p:spPr>
          <a:xfrm>
            <a:off x="0" y="4525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998" name="Google Shape;1998;p144"/>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1999" name="Google Shape;1999;p144"/>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2000" name="Google Shape;2000;p144"/>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2001" name="Google Shape;2001;p144"/>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2002" name="Google Shape;2002;p144"/>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2003" name="Google Shape;2003;p144"/>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2004" name="Google Shape;2004;p144"/>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2005" name="Google Shape;2005;p144"/>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2006" name="Shape 2006"/>
        <p:cNvGrpSpPr/>
        <p:nvPr/>
      </p:nvGrpSpPr>
      <p:grpSpPr>
        <a:xfrm>
          <a:off x="0" y="0"/>
          <a:ext cx="0" cy="0"/>
          <a:chOff x="0" y="0"/>
          <a:chExt cx="0" cy="0"/>
        </a:xfrm>
      </p:grpSpPr>
      <p:sp>
        <p:nvSpPr>
          <p:cNvPr id="2007" name="Google Shape;2007;p145"/>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008" name="Google Shape;2008;p145"/>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2009" name="Google Shape;2009;p145"/>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2010" name="Google Shape;2010;p14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011" name="Google Shape;2011;p145"/>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2012" name="Google Shape;2012;p1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013" name="Google Shape;2013;p145"/>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145"/>
          <p:cNvSpPr txBox="1"/>
          <p:nvPr>
            <p:ph idx="3" type="subTitle"/>
          </p:nvPr>
        </p:nvSpPr>
        <p:spPr>
          <a:xfrm>
            <a:off x="-65583" y="10328200"/>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015" name="Google Shape;2015;p145"/>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145"/>
          <p:cNvSpPr txBox="1"/>
          <p:nvPr>
            <p:ph idx="4" type="subTitle"/>
          </p:nvPr>
        </p:nvSpPr>
        <p:spPr>
          <a:xfrm>
            <a:off x="0" y="11496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017" name="Google Shape;2017;p145"/>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145"/>
          <p:cNvSpPr txBox="1"/>
          <p:nvPr>
            <p:ph idx="5" type="subTitle"/>
          </p:nvPr>
        </p:nvSpPr>
        <p:spPr>
          <a:xfrm>
            <a:off x="-400" y="7991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019" name="Google Shape;2019;p145"/>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145"/>
          <p:cNvSpPr txBox="1"/>
          <p:nvPr>
            <p:ph idx="6" type="subTitle"/>
          </p:nvPr>
        </p:nvSpPr>
        <p:spPr>
          <a:xfrm>
            <a:off x="0" y="9159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021" name="Google Shape;2021;p145"/>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145"/>
          <p:cNvSpPr txBox="1"/>
          <p:nvPr>
            <p:ph idx="7" type="subTitle"/>
          </p:nvPr>
        </p:nvSpPr>
        <p:spPr>
          <a:xfrm>
            <a:off x="-65916" y="5694333"/>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023" name="Google Shape;2023;p145"/>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145"/>
          <p:cNvSpPr txBox="1"/>
          <p:nvPr>
            <p:ph idx="8" type="subTitle"/>
          </p:nvPr>
        </p:nvSpPr>
        <p:spPr>
          <a:xfrm>
            <a:off x="0" y="6862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025" name="Google Shape;2025;p145"/>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145"/>
          <p:cNvSpPr txBox="1"/>
          <p:nvPr>
            <p:ph idx="9" type="subTitle"/>
          </p:nvPr>
        </p:nvSpPr>
        <p:spPr>
          <a:xfrm>
            <a:off x="0" y="3357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027" name="Google Shape;2027;p145"/>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145"/>
          <p:cNvSpPr txBox="1"/>
          <p:nvPr>
            <p:ph idx="13" type="subTitle"/>
          </p:nvPr>
        </p:nvSpPr>
        <p:spPr>
          <a:xfrm>
            <a:off x="0" y="4525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2029" name="Google Shape;2029;p145"/>
          <p:cNvPicPr preferRelativeResize="0"/>
          <p:nvPr/>
        </p:nvPicPr>
        <p:blipFill rotWithShape="1">
          <a:blip r:embed="rId2">
            <a:alphaModFix/>
          </a:blip>
          <a:srcRect b="1275" l="0" r="0" t="1276"/>
          <a:stretch/>
        </p:blipFill>
        <p:spPr>
          <a:xfrm>
            <a:off x="1145750" y="3364992"/>
            <a:ext cx="1267638" cy="963655"/>
          </a:xfrm>
          <a:prstGeom prst="rect">
            <a:avLst/>
          </a:prstGeom>
          <a:noFill/>
          <a:ln>
            <a:noFill/>
          </a:ln>
        </p:spPr>
      </p:pic>
      <p:pic>
        <p:nvPicPr>
          <p:cNvPr id="2030" name="Google Shape;2030;p145"/>
          <p:cNvPicPr preferRelativeResize="0"/>
          <p:nvPr/>
        </p:nvPicPr>
        <p:blipFill rotWithShape="1">
          <a:blip r:embed="rId2">
            <a:alphaModFix/>
          </a:blip>
          <a:srcRect b="1275" l="0" r="0" t="1276"/>
          <a:stretch/>
        </p:blipFill>
        <p:spPr>
          <a:xfrm>
            <a:off x="1145750" y="4559808"/>
            <a:ext cx="1267638" cy="963655"/>
          </a:xfrm>
          <a:prstGeom prst="rect">
            <a:avLst/>
          </a:prstGeom>
          <a:noFill/>
          <a:ln>
            <a:noFill/>
          </a:ln>
        </p:spPr>
      </p:pic>
      <p:pic>
        <p:nvPicPr>
          <p:cNvPr id="2031" name="Google Shape;2031;p145"/>
          <p:cNvPicPr preferRelativeResize="0"/>
          <p:nvPr/>
        </p:nvPicPr>
        <p:blipFill rotWithShape="1">
          <a:blip r:embed="rId2">
            <a:alphaModFix/>
          </a:blip>
          <a:srcRect b="1275" l="0" r="0" t="1276"/>
          <a:stretch/>
        </p:blipFill>
        <p:spPr>
          <a:xfrm>
            <a:off x="1145750" y="5677992"/>
            <a:ext cx="1267638" cy="963655"/>
          </a:xfrm>
          <a:prstGeom prst="rect">
            <a:avLst/>
          </a:prstGeom>
          <a:noFill/>
          <a:ln>
            <a:noFill/>
          </a:ln>
        </p:spPr>
      </p:pic>
      <p:pic>
        <p:nvPicPr>
          <p:cNvPr id="2032" name="Google Shape;2032;p145"/>
          <p:cNvPicPr preferRelativeResize="0"/>
          <p:nvPr/>
        </p:nvPicPr>
        <p:blipFill rotWithShape="1">
          <a:blip r:embed="rId2">
            <a:alphaModFix/>
          </a:blip>
          <a:srcRect b="1275" l="0" r="0" t="1276"/>
          <a:stretch/>
        </p:blipFill>
        <p:spPr>
          <a:xfrm>
            <a:off x="1145750" y="6872808"/>
            <a:ext cx="1267638" cy="963655"/>
          </a:xfrm>
          <a:prstGeom prst="rect">
            <a:avLst/>
          </a:prstGeom>
          <a:noFill/>
          <a:ln>
            <a:noFill/>
          </a:ln>
        </p:spPr>
      </p:pic>
      <p:pic>
        <p:nvPicPr>
          <p:cNvPr id="2033" name="Google Shape;2033;p145"/>
          <p:cNvPicPr preferRelativeResize="0"/>
          <p:nvPr/>
        </p:nvPicPr>
        <p:blipFill rotWithShape="1">
          <a:blip r:embed="rId2">
            <a:alphaModFix/>
          </a:blip>
          <a:srcRect b="1275" l="0" r="0" t="1276"/>
          <a:stretch/>
        </p:blipFill>
        <p:spPr>
          <a:xfrm>
            <a:off x="1145750" y="7997952"/>
            <a:ext cx="1267638" cy="963655"/>
          </a:xfrm>
          <a:prstGeom prst="rect">
            <a:avLst/>
          </a:prstGeom>
          <a:noFill/>
          <a:ln>
            <a:noFill/>
          </a:ln>
        </p:spPr>
      </p:pic>
      <p:pic>
        <p:nvPicPr>
          <p:cNvPr id="2034" name="Google Shape;2034;p145"/>
          <p:cNvPicPr preferRelativeResize="0"/>
          <p:nvPr/>
        </p:nvPicPr>
        <p:blipFill rotWithShape="1">
          <a:blip r:embed="rId2">
            <a:alphaModFix/>
          </a:blip>
          <a:srcRect b="1275" l="0" r="0" t="1276"/>
          <a:stretch/>
        </p:blipFill>
        <p:spPr>
          <a:xfrm>
            <a:off x="1145750" y="9168384"/>
            <a:ext cx="1267638" cy="963655"/>
          </a:xfrm>
          <a:prstGeom prst="rect">
            <a:avLst/>
          </a:prstGeom>
          <a:noFill/>
          <a:ln>
            <a:noFill/>
          </a:ln>
        </p:spPr>
      </p:pic>
      <p:pic>
        <p:nvPicPr>
          <p:cNvPr id="2035" name="Google Shape;2035;p145"/>
          <p:cNvPicPr preferRelativeResize="0"/>
          <p:nvPr/>
        </p:nvPicPr>
        <p:blipFill rotWithShape="1">
          <a:blip r:embed="rId2">
            <a:alphaModFix/>
          </a:blip>
          <a:srcRect b="1275" l="0" r="0" t="1276"/>
          <a:stretch/>
        </p:blipFill>
        <p:spPr>
          <a:xfrm>
            <a:off x="1145750" y="10338816"/>
            <a:ext cx="1267638" cy="963655"/>
          </a:xfrm>
          <a:prstGeom prst="rect">
            <a:avLst/>
          </a:prstGeom>
          <a:noFill/>
          <a:ln>
            <a:noFill/>
          </a:ln>
        </p:spPr>
      </p:pic>
      <p:pic>
        <p:nvPicPr>
          <p:cNvPr id="2036" name="Google Shape;2036;p145"/>
          <p:cNvPicPr preferRelativeResize="0"/>
          <p:nvPr/>
        </p:nvPicPr>
        <p:blipFill rotWithShape="1">
          <a:blip r:embed="rId2">
            <a:alphaModFix/>
          </a:blip>
          <a:srcRect b="1275"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037" name="Shape 2037"/>
        <p:cNvGrpSpPr/>
        <p:nvPr/>
      </p:nvGrpSpPr>
      <p:grpSpPr>
        <a:xfrm>
          <a:off x="0" y="0"/>
          <a:ext cx="0" cy="0"/>
          <a:chOff x="0" y="0"/>
          <a:chExt cx="0" cy="0"/>
        </a:xfrm>
      </p:grpSpPr>
      <p:pic>
        <p:nvPicPr>
          <p:cNvPr id="2038" name="Google Shape;2038;p146"/>
          <p:cNvPicPr preferRelativeResize="0"/>
          <p:nvPr/>
        </p:nvPicPr>
        <p:blipFill rotWithShape="1">
          <a:blip r:embed="rId2">
            <a:alphaModFix/>
          </a:blip>
          <a:srcRect b="59" l="0" r="0" t="58"/>
          <a:stretch/>
        </p:blipFill>
        <p:spPr>
          <a:xfrm>
            <a:off x="731329" y="733016"/>
            <a:ext cx="22914989" cy="12246791"/>
          </a:xfrm>
          <a:prstGeom prst="rect">
            <a:avLst/>
          </a:prstGeom>
          <a:noFill/>
          <a:ln>
            <a:noFill/>
          </a:ln>
        </p:spPr>
      </p:pic>
      <p:sp>
        <p:nvSpPr>
          <p:cNvPr id="2039" name="Google Shape;2039;p146"/>
          <p:cNvSpPr txBox="1"/>
          <p:nvPr>
            <p:ph type="title"/>
          </p:nvPr>
        </p:nvSpPr>
        <p:spPr>
          <a:xfrm>
            <a:off x="731409" y="8818867"/>
            <a:ext cx="22914900" cy="4164000"/>
          </a:xfrm>
          <a:prstGeom prst="rect">
            <a:avLst/>
          </a:prstGeom>
          <a:noFill/>
          <a:ln>
            <a:noFill/>
          </a:ln>
        </p:spPr>
        <p:txBody>
          <a:bodyPr anchorCtr="0" anchor="t" bIns="243750" lIns="243750" spcFirstLastPara="1" rIns="243750" wrap="square" tIns="243750">
            <a:noAutofit/>
          </a:bodyPr>
          <a:lstStyle>
            <a:lvl1pPr lvl="0" marR="0" rtl="0" algn="ctr">
              <a:lnSpc>
                <a:spcPct val="100000"/>
              </a:lnSpc>
              <a:spcBef>
                <a:spcPts val="0"/>
              </a:spcBef>
              <a:spcAft>
                <a:spcPts val="0"/>
              </a:spcAft>
              <a:buClr>
                <a:srgbClr val="000000"/>
              </a:buClr>
              <a:buSzPts val="8000"/>
              <a:buFont typeface="Arial"/>
              <a:buNone/>
              <a:defRPr b="0" i="0" sz="8000" u="none" cap="none" strike="noStrike">
                <a:solidFill>
                  <a:srgbClr val="000000"/>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040" name="Google Shape;2040;p14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41" name="Google Shape;2041;p14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2042" name="Google Shape;2042;p146"/>
          <p:cNvPicPr preferRelativeResize="0"/>
          <p:nvPr/>
        </p:nvPicPr>
        <p:blipFill rotWithShape="1">
          <a:blip r:embed="rId3">
            <a:alphaModFix/>
          </a:blip>
          <a:srcRect b="0" l="0" r="0" t="0"/>
          <a:stretch/>
        </p:blipFill>
        <p:spPr>
          <a:xfrm>
            <a:off x="2206222" y="2052600"/>
            <a:ext cx="19965207" cy="4949711"/>
          </a:xfrm>
          <a:prstGeom prst="rect">
            <a:avLst/>
          </a:prstGeom>
          <a:noFill/>
          <a:ln>
            <a:noFill/>
          </a:ln>
        </p:spPr>
      </p:pic>
      <p:sp>
        <p:nvSpPr>
          <p:cNvPr id="2043" name="Google Shape;2043;p146"/>
          <p:cNvSpPr txBox="1"/>
          <p:nvPr/>
        </p:nvSpPr>
        <p:spPr>
          <a:xfrm>
            <a:off x="539926" y="7344909"/>
            <a:ext cx="22914900" cy="989700"/>
          </a:xfrm>
          <a:prstGeom prst="rect">
            <a:avLst/>
          </a:prstGeom>
          <a:noFill/>
          <a:ln>
            <a:noFill/>
          </a:ln>
        </p:spPr>
        <p:txBody>
          <a:bodyPr anchorCtr="0" anchor="t" bIns="243750" lIns="0" spcFirstLastPara="1" rIns="0" wrap="square" tIns="243750">
            <a:noAutofit/>
          </a:bodyPr>
          <a:lstStyle/>
          <a:p>
            <a:pPr indent="0" lvl="0" marL="0" marR="0" rtl="0" algn="ctr">
              <a:lnSpc>
                <a:spcPct val="110000"/>
              </a:lnSpc>
              <a:spcBef>
                <a:spcPts val="0"/>
              </a:spcBef>
              <a:spcAft>
                <a:spcPts val="0"/>
              </a:spcAft>
              <a:buClr>
                <a:srgbClr val="000000"/>
              </a:buClr>
              <a:buSzPts val="6400"/>
              <a:buFont typeface="Arial"/>
              <a:buNone/>
            </a:pPr>
            <a:r>
              <a:rPr b="0" i="0" lang="en-US" sz="6400" u="none" cap="none" strike="noStrike">
                <a:solidFill>
                  <a:srgbClr val="000000"/>
                </a:solidFill>
                <a:latin typeface="Roboto Medium"/>
                <a:ea typeface="Roboto Medium"/>
                <a:cs typeface="Roboto Medium"/>
                <a:sym typeface="Roboto Medium"/>
              </a:rPr>
              <a:t>FIST TO FIVE:</a:t>
            </a:r>
            <a:endParaRPr b="0" i="0" sz="6400" u="none" cap="none" strike="noStrike">
              <a:solidFill>
                <a:srgbClr val="000000"/>
              </a:solidFill>
              <a:latin typeface="Roboto Medium"/>
              <a:ea typeface="Roboto Medium"/>
              <a:cs typeface="Roboto Medium"/>
              <a:sym typeface="Roboto Medium"/>
            </a:endParaRPr>
          </a:p>
        </p:txBody>
      </p:sp>
      <p:cxnSp>
        <p:nvCxnSpPr>
          <p:cNvPr id="2044" name="Google Shape;2044;p146"/>
          <p:cNvCxnSpPr/>
          <p:nvPr/>
        </p:nvCxnSpPr>
        <p:spPr>
          <a:xfrm>
            <a:off x="6146399" y="8818867"/>
            <a:ext cx="12084899"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045" name="Shape 2045"/>
        <p:cNvGrpSpPr/>
        <p:nvPr/>
      </p:nvGrpSpPr>
      <p:grpSpPr>
        <a:xfrm>
          <a:off x="0" y="0"/>
          <a:ext cx="0" cy="0"/>
          <a:chOff x="0" y="0"/>
          <a:chExt cx="0" cy="0"/>
        </a:xfrm>
      </p:grpSpPr>
      <p:pic>
        <p:nvPicPr>
          <p:cNvPr id="2046" name="Google Shape;2046;p147"/>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047" name="Google Shape;2047;p14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48" name="Google Shape;2048;p14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049" name="Google Shape;2049;p147"/>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9600"/>
              <a:buFont typeface="Arial"/>
              <a:buNone/>
            </a:pPr>
            <a:r>
              <a:rPr b="0" i="0" lang="en-US" sz="9600" u="none" cap="none" strike="noStrike">
                <a:solidFill>
                  <a:srgbClr val="000000"/>
                </a:solidFill>
                <a:latin typeface="Roboto Medium"/>
                <a:ea typeface="Roboto Medium"/>
                <a:cs typeface="Roboto Medium"/>
                <a:sym typeface="Roboto Medium"/>
              </a:rPr>
              <a:t>Time’s Up! </a:t>
            </a:r>
            <a:r>
              <a:rPr b="0" i="0" lang="en-US" sz="9600" u="none" cap="none" strike="noStrike">
                <a:solidFill>
                  <a:srgbClr val="000000"/>
                </a:solidFill>
                <a:latin typeface="Roboto Light"/>
                <a:ea typeface="Roboto Light"/>
                <a:cs typeface="Roboto Light"/>
                <a:sym typeface="Roboto Light"/>
              </a:rPr>
              <a:t>Let’s Review.</a:t>
            </a:r>
            <a:endParaRPr b="0" i="0" sz="9600" u="none" cap="none" strike="noStrike">
              <a:solidFill>
                <a:srgbClr val="000000"/>
              </a:solidFill>
              <a:latin typeface="Roboto Light"/>
              <a:ea typeface="Roboto Light"/>
              <a:cs typeface="Roboto Light"/>
              <a:sym typeface="Roboto Light"/>
            </a:endParaRPr>
          </a:p>
        </p:txBody>
      </p:sp>
      <p:pic>
        <p:nvPicPr>
          <p:cNvPr id="2050" name="Google Shape;2050;p147"/>
          <p:cNvPicPr preferRelativeResize="0"/>
          <p:nvPr/>
        </p:nvPicPr>
        <p:blipFill rotWithShape="1">
          <a:blip r:embed="rId3">
            <a:alphaModFix/>
          </a:blip>
          <a:srcRect b="0" l="0" r="0" t="0"/>
          <a:stretch/>
        </p:blipFill>
        <p:spPr>
          <a:xfrm>
            <a:off x="10559806" y="3048000"/>
            <a:ext cx="3258038" cy="436866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051" name="Shape 2051"/>
        <p:cNvGrpSpPr/>
        <p:nvPr/>
      </p:nvGrpSpPr>
      <p:grpSpPr>
        <a:xfrm>
          <a:off x="0" y="0"/>
          <a:ext cx="0" cy="0"/>
          <a:chOff x="0" y="0"/>
          <a:chExt cx="0" cy="0"/>
        </a:xfrm>
      </p:grpSpPr>
      <p:sp>
        <p:nvSpPr>
          <p:cNvPr id="2052" name="Google Shape;2052;p148"/>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indent="0" lvl="0" marL="0" marR="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053" name="Google Shape;2053;p148"/>
          <p:cNvPicPr preferRelativeResize="0"/>
          <p:nvPr/>
        </p:nvPicPr>
        <p:blipFill rotWithShape="1">
          <a:blip r:embed="rId2">
            <a:alphaModFix/>
          </a:blip>
          <a:srcRect b="0" l="0" r="0" t="0"/>
          <a:stretch/>
        </p:blipFill>
        <p:spPr>
          <a:xfrm>
            <a:off x="-114370" y="-64333"/>
            <a:ext cx="24606390" cy="1384106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054" name="Shape 2054"/>
        <p:cNvGrpSpPr/>
        <p:nvPr/>
      </p:nvGrpSpPr>
      <p:grpSpPr>
        <a:xfrm>
          <a:off x="0" y="0"/>
          <a:ext cx="0" cy="0"/>
          <a:chOff x="0" y="0"/>
          <a:chExt cx="0" cy="0"/>
        </a:xfrm>
      </p:grpSpPr>
      <p:sp>
        <p:nvSpPr>
          <p:cNvPr id="2055" name="Google Shape;2055;p149"/>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indent="0" lvl="0" marL="0" marR="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056" name="Google Shape;2056;p149"/>
          <p:cNvPicPr preferRelativeResize="0"/>
          <p:nvPr/>
        </p:nvPicPr>
        <p:blipFill rotWithShape="1">
          <a:blip r:embed="rId2">
            <a:alphaModFix/>
          </a:blip>
          <a:srcRect b="0" l="0" r="0" t="0"/>
          <a:stretch/>
        </p:blipFill>
        <p:spPr>
          <a:xfrm>
            <a:off x="0" y="0"/>
            <a:ext cx="24377574" cy="13712428"/>
          </a:xfrm>
          <a:prstGeom prst="rect">
            <a:avLst/>
          </a:prstGeom>
          <a:noFill/>
          <a:ln>
            <a:noFill/>
          </a:ln>
        </p:spPr>
      </p:pic>
      <p:sp>
        <p:nvSpPr>
          <p:cNvPr id="2057" name="Google Shape;2057;p149"/>
          <p:cNvSpPr txBox="1"/>
          <p:nvPr/>
        </p:nvSpPr>
        <p:spPr>
          <a:xfrm>
            <a:off x="-67" y="1097067"/>
            <a:ext cx="24377701" cy="2112900"/>
          </a:xfrm>
          <a:prstGeom prst="rect">
            <a:avLst/>
          </a:prstGeom>
          <a:noFill/>
          <a:ln>
            <a:noFill/>
          </a:ln>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Take a Break!</a:t>
            </a:r>
            <a:endParaRPr b="0" i="0" sz="12800" u="none" cap="none" strike="noStrike">
              <a:solidFill>
                <a:srgbClr val="000000"/>
              </a:solidFill>
              <a:latin typeface="Roboto Light"/>
              <a:ea typeface="Roboto Light"/>
              <a:cs typeface="Roboto Light"/>
              <a:sym typeface="Roboto Light"/>
            </a:endParaRPr>
          </a:p>
        </p:txBody>
      </p:sp>
      <p:cxnSp>
        <p:nvCxnSpPr>
          <p:cNvPr id="2058" name="Google Shape;2058;p149"/>
          <p:cNvCxnSpPr/>
          <p:nvPr/>
        </p:nvCxnSpPr>
        <p:spPr>
          <a:xfrm>
            <a:off x="6146399" y="3916000"/>
            <a:ext cx="12084899"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059" name="Shape 2059"/>
        <p:cNvGrpSpPr/>
        <p:nvPr/>
      </p:nvGrpSpPr>
      <p:grpSpPr>
        <a:xfrm>
          <a:off x="0" y="0"/>
          <a:ext cx="0" cy="0"/>
          <a:chOff x="0" y="0"/>
          <a:chExt cx="0" cy="0"/>
        </a:xfrm>
      </p:grpSpPr>
      <p:pic>
        <p:nvPicPr>
          <p:cNvPr id="2060" name="Google Shape;2060;p150"/>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061" name="Google Shape;2061;p15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
        <p:nvSpPr>
          <p:cNvPr id="2062" name="Google Shape;2062;p150"/>
          <p:cNvSpPr txBox="1"/>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2063" name="Google Shape;2063;p150"/>
          <p:cNvPicPr preferRelativeResize="0"/>
          <p:nvPr/>
        </p:nvPicPr>
        <p:blipFill rotWithShape="1">
          <a:blip r:embed="rId3">
            <a:alphaModFix/>
          </a:blip>
          <a:srcRect b="0" l="0" r="0" t="0"/>
          <a:stretch/>
        </p:blipFill>
        <p:spPr>
          <a:xfrm>
            <a:off x="5461509" y="1323033"/>
            <a:ext cx="13454633" cy="11067052"/>
          </a:xfrm>
          <a:prstGeom prst="rect">
            <a:avLst/>
          </a:prstGeom>
          <a:noFill/>
          <a:ln>
            <a:noFill/>
          </a:ln>
          <a:effectLst>
            <a:outerShdw blurRad="57150" rotWithShape="0" algn="bl" dir="5400000" dist="19050">
              <a:srgbClr val="000000">
                <a:alpha val="49803"/>
              </a:srgbClr>
            </a:outerShdw>
          </a:effectLst>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064" name="Shape 2064"/>
        <p:cNvGrpSpPr/>
        <p:nvPr/>
      </p:nvGrpSpPr>
      <p:grpSpPr>
        <a:xfrm>
          <a:off x="0" y="0"/>
          <a:ext cx="0" cy="0"/>
          <a:chOff x="0" y="0"/>
          <a:chExt cx="0" cy="0"/>
        </a:xfrm>
      </p:grpSpPr>
      <p:sp>
        <p:nvSpPr>
          <p:cNvPr id="2065" name="Google Shape;2065;p15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066" name="Google Shape;2066;p151"/>
          <p:cNvPicPr preferRelativeResize="0"/>
          <p:nvPr/>
        </p:nvPicPr>
        <p:blipFill rotWithShape="1">
          <a:blip r:embed="rId2">
            <a:alphaModFix/>
          </a:blip>
          <a:srcRect b="0" l="0" r="0" t="0"/>
          <a:stretch/>
        </p:blipFill>
        <p:spPr>
          <a:xfrm>
            <a:off x="-114370" y="-64333"/>
            <a:ext cx="24606390" cy="1384106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2068" name="Shape 2068"/>
        <p:cNvGrpSpPr/>
        <p:nvPr/>
      </p:nvGrpSpPr>
      <p:grpSpPr>
        <a:xfrm>
          <a:off x="0" y="0"/>
          <a:ext cx="0" cy="0"/>
          <a:chOff x="0" y="0"/>
          <a:chExt cx="0" cy="0"/>
        </a:xfrm>
      </p:grpSpPr>
      <p:pic>
        <p:nvPicPr>
          <p:cNvPr id="2069" name="Google Shape;2069;p28"/>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070" name="Google Shape;2070;p28"/>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marR="0" rtl="0" algn="ctr">
              <a:lnSpc>
                <a:spcPct val="100000"/>
              </a:lnSpc>
              <a:spcBef>
                <a:spcPts val="0"/>
              </a:spcBef>
              <a:spcAft>
                <a:spcPts val="0"/>
              </a:spcAft>
              <a:buClr>
                <a:srgbClr val="000000"/>
              </a:buClr>
              <a:buSzPts val="9600"/>
              <a:buFont typeface="Arial"/>
              <a:buNone/>
              <a:defRPr b="0" i="0" sz="9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071" name="Google Shape;2071;p28"/>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indent="0" lvl="0"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072" name="Google Shape;2072;p28"/>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073" name="Google Shape;2073;p2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108" name="Shape 108"/>
        <p:cNvGrpSpPr/>
        <p:nvPr/>
      </p:nvGrpSpPr>
      <p:grpSpPr>
        <a:xfrm>
          <a:off x="0" y="0"/>
          <a:ext cx="0" cy="0"/>
          <a:chOff x="0" y="0"/>
          <a:chExt cx="0" cy="0"/>
        </a:xfrm>
      </p:grpSpPr>
      <p:pic>
        <p:nvPicPr>
          <p:cNvPr id="109" name="Google Shape;109;p36"/>
          <p:cNvPicPr preferRelativeResize="0"/>
          <p:nvPr/>
        </p:nvPicPr>
        <p:blipFill rotWithShape="1">
          <a:blip r:embed="rId2">
            <a:alphaModFix/>
          </a:blip>
          <a:srcRect b="119" l="0" r="0" t="118"/>
          <a:stretch/>
        </p:blipFill>
        <p:spPr>
          <a:xfrm>
            <a:off x="18792305" y="2427400"/>
            <a:ext cx="4875530" cy="10092796"/>
          </a:xfrm>
          <a:prstGeom prst="rect">
            <a:avLst/>
          </a:prstGeom>
          <a:noFill/>
          <a:ln>
            <a:noFill/>
          </a:ln>
        </p:spPr>
      </p:pic>
      <p:sp>
        <p:nvSpPr>
          <p:cNvPr id="110" name="Google Shape;110;p36"/>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1" name="Google Shape;111;p36"/>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sp>
        <p:nvSpPr>
          <p:cNvPr id="112" name="Google Shape;112;p36"/>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marR="0" rtl="0" algn="l">
              <a:lnSpc>
                <a:spcPct val="100000"/>
              </a:lnSpc>
              <a:spcBef>
                <a:spcPts val="0"/>
              </a:spcBef>
              <a:spcAft>
                <a:spcPts val="0"/>
              </a:spcAft>
              <a:buClr>
                <a:srgbClr val="000000"/>
              </a:buClr>
              <a:buSzPts val="2700"/>
              <a:buFont typeface="Arial"/>
              <a:buNone/>
              <a:defRPr b="0" i="0" sz="2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3" name="Google Shape;113;p36"/>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4" name="Google Shape;114;p3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15" name="Google Shape;115;p36"/>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cxnSp>
        <p:nvCxnSpPr>
          <p:cNvPr id="116" name="Google Shape;116;p36"/>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17" name="Google Shape;117;p36"/>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074" name="Shape 2074"/>
        <p:cNvGrpSpPr/>
        <p:nvPr/>
      </p:nvGrpSpPr>
      <p:grpSpPr>
        <a:xfrm>
          <a:off x="0" y="0"/>
          <a:ext cx="0" cy="0"/>
          <a:chOff x="0" y="0"/>
          <a:chExt cx="0" cy="0"/>
        </a:xfrm>
      </p:grpSpPr>
      <p:sp>
        <p:nvSpPr>
          <p:cNvPr id="2075" name="Google Shape;2075;p82"/>
          <p:cNvSpPr txBox="1"/>
          <p:nvPr>
            <p:ph type="title"/>
          </p:nvPr>
        </p:nvSpPr>
        <p:spPr>
          <a:xfrm>
            <a:off x="1675963" y="9592914"/>
            <a:ext cx="21025801"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2076" name="Shape 2076"/>
        <p:cNvGrpSpPr/>
        <p:nvPr/>
      </p:nvGrpSpPr>
      <p:grpSpPr>
        <a:xfrm>
          <a:off x="0" y="0"/>
          <a:ext cx="0" cy="0"/>
          <a:chOff x="0" y="0"/>
          <a:chExt cx="0" cy="0"/>
        </a:xfrm>
      </p:grpSpPr>
      <p:sp>
        <p:nvSpPr>
          <p:cNvPr id="2077" name="Google Shape;2077;p83"/>
          <p:cNvSpPr txBox="1"/>
          <p:nvPr>
            <p:ph type="title"/>
          </p:nvPr>
        </p:nvSpPr>
        <p:spPr>
          <a:xfrm>
            <a:off x="1675963" y="5292616"/>
            <a:ext cx="21025801"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grpSp>
        <p:nvGrpSpPr>
          <p:cNvPr id="2078" name="Google Shape;2078;p83"/>
          <p:cNvGrpSpPr/>
          <p:nvPr/>
        </p:nvGrpSpPr>
        <p:grpSpPr>
          <a:xfrm>
            <a:off x="437040" y="5814"/>
            <a:ext cx="23513872" cy="13485748"/>
            <a:chOff x="0" y="-1"/>
            <a:chExt cx="23520930" cy="13485748"/>
          </a:xfrm>
        </p:grpSpPr>
        <p:grpSp>
          <p:nvGrpSpPr>
            <p:cNvPr id="2079" name="Google Shape;2079;p83"/>
            <p:cNvGrpSpPr/>
            <p:nvPr/>
          </p:nvGrpSpPr>
          <p:grpSpPr>
            <a:xfrm>
              <a:off x="0" y="228870"/>
              <a:ext cx="23520930" cy="13256877"/>
              <a:chOff x="0" y="-1"/>
              <a:chExt cx="23520930" cy="13256877"/>
            </a:xfrm>
          </p:grpSpPr>
          <p:sp>
            <p:nvSpPr>
              <p:cNvPr id="2080" name="Google Shape;2080;p8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2081" name="Google Shape;2081;p8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2082" name="Google Shape;2082;p8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083" name="Google Shape;2083;p8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084" name="Google Shape;2084;p8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2085" name="Google Shape;2085;p8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2086" name="Google Shape;2086;p8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2087" name="Google Shape;2087;p8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2088" name="Google Shape;2088;p83"/>
            <p:cNvGrpSpPr/>
            <p:nvPr/>
          </p:nvGrpSpPr>
          <p:grpSpPr>
            <a:xfrm>
              <a:off x="20968243" y="-1"/>
              <a:ext cx="1898100" cy="1898100"/>
              <a:chOff x="-1" y="-1"/>
              <a:chExt cx="1898100" cy="1898100"/>
            </a:xfrm>
          </p:grpSpPr>
          <p:sp>
            <p:nvSpPr>
              <p:cNvPr id="2089" name="Google Shape;2089;p8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4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descr="Google Shape;410;p58" id="2090" name="Google Shape;2090;p8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091" name="Shape 2091"/>
        <p:cNvGrpSpPr/>
        <p:nvPr/>
      </p:nvGrpSpPr>
      <p:grpSpPr>
        <a:xfrm>
          <a:off x="0" y="0"/>
          <a:ext cx="0" cy="0"/>
          <a:chOff x="0" y="0"/>
          <a:chExt cx="0" cy="0"/>
        </a:xfrm>
      </p:grpSpPr>
      <p:pic>
        <p:nvPicPr>
          <p:cNvPr descr="Google Shape;802;p192" id="2092" name="Google Shape;2092;p84"/>
          <p:cNvPicPr preferRelativeResize="0"/>
          <p:nvPr/>
        </p:nvPicPr>
        <p:blipFill rotWithShape="1">
          <a:blip r:embed="rId2">
            <a:alphaModFix/>
          </a:blip>
          <a:srcRect b="32151" l="0" r="0" t="0"/>
          <a:stretch/>
        </p:blipFill>
        <p:spPr>
          <a:xfrm>
            <a:off x="1027240" y="11035278"/>
            <a:ext cx="3202713" cy="2141038"/>
          </a:xfrm>
          <a:prstGeom prst="rect">
            <a:avLst/>
          </a:prstGeom>
          <a:noFill/>
          <a:ln>
            <a:noFill/>
          </a:ln>
        </p:spPr>
      </p:pic>
      <p:sp>
        <p:nvSpPr>
          <p:cNvPr id="2093" name="Google Shape;2093;p8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
        <p:nvSpPr>
          <p:cNvPr id="2094" name="Google Shape;2094;p84"/>
          <p:cNvSpPr/>
          <p:nvPr/>
        </p:nvSpPr>
        <p:spPr>
          <a:xfrm>
            <a:off x="0" y="0"/>
            <a:ext cx="24377701"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095" name="Shape 2095"/>
        <p:cNvGrpSpPr/>
        <p:nvPr/>
      </p:nvGrpSpPr>
      <p:grpSpPr>
        <a:xfrm>
          <a:off x="0" y="0"/>
          <a:ext cx="0" cy="0"/>
          <a:chOff x="0" y="0"/>
          <a:chExt cx="0" cy="0"/>
        </a:xfrm>
      </p:grpSpPr>
      <p:cxnSp>
        <p:nvCxnSpPr>
          <p:cNvPr id="2096" name="Google Shape;2096;p8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2097" name="Google Shape;2097;p8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2098" name="Google Shape;2098;p8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2099" name="Google Shape;2099;p8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2100" name="Google Shape;2100;p8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2101" name="Google Shape;2101;p8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2102" name="Google Shape;2102;p8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2103" name="Google Shape;2103;p85"/>
          <p:cNvCxnSpPr>
            <a:stCxn id="2104" idx="0"/>
            <a:endCxn id="2105"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2106" name="Google Shape;2106;p8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2107" name="Google Shape;2107;p8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2108" name="Google Shape;2108;p8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sp>
        <p:nvSpPr>
          <p:cNvPr id="2109" name="Google Shape;2109;p8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2110" name="Google Shape;2110;p8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2111" name="Google Shape;2111;p8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2112" name="Google Shape;2112;p8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2113" name="Google Shape;2113;p8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2114" name="Google Shape;2114;p85"/>
          <p:cNvSpPr/>
          <p:nvPr/>
        </p:nvSpPr>
        <p:spPr>
          <a:xfrm>
            <a:off x="14021223"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2115" name="Google Shape;2115;p8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2116" name="Google Shape;2116;p8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2117" name="Google Shape;2117;p8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2105" name="Google Shape;2105;p85"/>
          <p:cNvSpPr/>
          <p:nvPr/>
        </p:nvSpPr>
        <p:spPr>
          <a:xfrm>
            <a:off x="15286963"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2118" name="Google Shape;2118;p85"/>
          <p:cNvSpPr/>
          <p:nvPr/>
        </p:nvSpPr>
        <p:spPr>
          <a:xfrm>
            <a:off x="14021223"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cxnSp>
        <p:nvCxnSpPr>
          <p:cNvPr id="2119" name="Google Shape;2119;p85"/>
          <p:cNvCxnSpPr/>
          <p:nvPr/>
        </p:nvCxnSpPr>
        <p:spPr>
          <a:xfrm>
            <a:off x="15058863"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2120" name="Google Shape;2120;p85"/>
          <p:cNvCxnSpPr>
            <a:stCxn id="2121"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sp>
        <p:nvSpPr>
          <p:cNvPr id="2122" name="Google Shape;2122;p85"/>
          <p:cNvSpPr/>
          <p:nvPr/>
        </p:nvSpPr>
        <p:spPr>
          <a:xfrm>
            <a:off x="16427334"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2123" name="Google Shape;2123;p85"/>
          <p:cNvSpPr/>
          <p:nvPr/>
        </p:nvSpPr>
        <p:spPr>
          <a:xfrm>
            <a:off x="19534691"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cxnSp>
        <p:nvCxnSpPr>
          <p:cNvPr id="2124" name="Google Shape;2124;p85"/>
          <p:cNvCxnSpPr>
            <a:stCxn id="2125" idx="0"/>
            <a:endCxn id="2126" idx="0"/>
          </p:cNvCxnSpPr>
          <p:nvPr/>
        </p:nvCxnSpPr>
        <p:spPr>
          <a:xfrm rot="10800000">
            <a:off x="22059398"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sp>
        <p:nvSpPr>
          <p:cNvPr id="2126" name="Google Shape;2126;p85"/>
          <p:cNvSpPr/>
          <p:nvPr/>
        </p:nvSpPr>
        <p:spPr>
          <a:xfrm>
            <a:off x="21866498"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2125" name="Google Shape;2125;p85"/>
          <p:cNvSpPr/>
          <p:nvPr/>
        </p:nvSpPr>
        <p:spPr>
          <a:xfrm>
            <a:off x="21866498"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2104" name="Google Shape;2104;p8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2121" name="Google Shape;2121;p8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17"/>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600"/>
              <a:buFont typeface="Arial"/>
              <a:buNone/>
            </a:pPr>
            <a:r>
              <a:t/>
            </a:r>
            <a:endParaRPr b="0" i="0" sz="2800" u="none" cap="none" strike="noStrike">
              <a:solidFill>
                <a:srgbClr val="000000"/>
              </a:solidFill>
              <a:latin typeface="Arial"/>
              <a:ea typeface="Arial"/>
              <a:cs typeface="Arial"/>
              <a:sym typeface="Arial"/>
            </a:endParaRPr>
          </a:p>
        </p:txBody>
      </p:sp>
      <p:pic>
        <p:nvPicPr>
          <p:cNvPr descr="Google Shape;802;p192" id="2127" name="Google Shape;2127;p8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2128" name="Google Shape;2128;p85"/>
          <p:cNvSpPr txBox="1"/>
          <p:nvPr>
            <p:ph type="title"/>
          </p:nvPr>
        </p:nvSpPr>
        <p:spPr>
          <a:xfrm>
            <a:off x="1675963" y="9592914"/>
            <a:ext cx="21025801"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cxnSp>
        <p:nvCxnSpPr>
          <p:cNvPr id="2129" name="Google Shape;2129;p85"/>
          <p:cNvCxnSpPr>
            <a:endCxn id="2130"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sp>
        <p:nvSpPr>
          <p:cNvPr id="2131" name="Google Shape;2131;p8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2130" name="Google Shape;2130;p8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2132" name="Google Shape;2132;p8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2133" name="Shape 2133"/>
        <p:cNvGrpSpPr/>
        <p:nvPr/>
      </p:nvGrpSpPr>
      <p:grpSpPr>
        <a:xfrm>
          <a:off x="0" y="0"/>
          <a:ext cx="0" cy="0"/>
          <a:chOff x="0" y="0"/>
          <a:chExt cx="0" cy="0"/>
        </a:xfrm>
      </p:grpSpPr>
      <p:cxnSp>
        <p:nvCxnSpPr>
          <p:cNvPr id="2134" name="Google Shape;2134;p8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2135" name="Google Shape;2135;p86"/>
          <p:cNvGrpSpPr/>
          <p:nvPr/>
        </p:nvGrpSpPr>
        <p:grpSpPr>
          <a:xfrm>
            <a:off x="437040" y="5814"/>
            <a:ext cx="23513872" cy="13485748"/>
            <a:chOff x="0" y="-1"/>
            <a:chExt cx="23520930" cy="13485748"/>
          </a:xfrm>
        </p:grpSpPr>
        <p:grpSp>
          <p:nvGrpSpPr>
            <p:cNvPr id="2136" name="Google Shape;2136;p86"/>
            <p:cNvGrpSpPr/>
            <p:nvPr/>
          </p:nvGrpSpPr>
          <p:grpSpPr>
            <a:xfrm>
              <a:off x="0" y="228870"/>
              <a:ext cx="23520930" cy="13256877"/>
              <a:chOff x="0" y="-1"/>
              <a:chExt cx="23520930" cy="13256877"/>
            </a:xfrm>
          </p:grpSpPr>
          <p:sp>
            <p:nvSpPr>
              <p:cNvPr id="2137" name="Google Shape;2137;p8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2138" name="Google Shape;2138;p8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2139" name="Google Shape;2139;p8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140" name="Google Shape;2140;p8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141" name="Google Shape;2141;p8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2142" name="Google Shape;2142;p8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2143" name="Google Shape;2143;p8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2144" name="Google Shape;2144;p8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2145" name="Google Shape;2145;p86"/>
            <p:cNvGrpSpPr/>
            <p:nvPr/>
          </p:nvGrpSpPr>
          <p:grpSpPr>
            <a:xfrm>
              <a:off x="20968243" y="-1"/>
              <a:ext cx="1898100" cy="1898100"/>
              <a:chOff x="-1" y="-1"/>
              <a:chExt cx="1898100" cy="1898100"/>
            </a:xfrm>
          </p:grpSpPr>
          <p:sp>
            <p:nvSpPr>
              <p:cNvPr id="2146" name="Google Shape;2146;p8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4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descr="Google Shape;410;p58" id="2147" name="Google Shape;2147;p8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2148" name="Google Shape;2148;p8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
        <p:nvSpPr>
          <p:cNvPr id="2149" name="Google Shape;2149;p8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2150" name="Shape 2150"/>
        <p:cNvGrpSpPr/>
        <p:nvPr/>
      </p:nvGrpSpPr>
      <p:grpSpPr>
        <a:xfrm>
          <a:off x="0" y="0"/>
          <a:ext cx="0" cy="0"/>
          <a:chOff x="0" y="0"/>
          <a:chExt cx="0" cy="0"/>
        </a:xfrm>
      </p:grpSpPr>
      <p:grpSp>
        <p:nvGrpSpPr>
          <p:cNvPr id="2151" name="Google Shape;2151;p87"/>
          <p:cNvGrpSpPr/>
          <p:nvPr/>
        </p:nvGrpSpPr>
        <p:grpSpPr>
          <a:xfrm>
            <a:off x="437040" y="5814"/>
            <a:ext cx="23513872" cy="13485748"/>
            <a:chOff x="0" y="-1"/>
            <a:chExt cx="23520930" cy="13485748"/>
          </a:xfrm>
        </p:grpSpPr>
        <p:grpSp>
          <p:nvGrpSpPr>
            <p:cNvPr id="2152" name="Google Shape;2152;p87"/>
            <p:cNvGrpSpPr/>
            <p:nvPr/>
          </p:nvGrpSpPr>
          <p:grpSpPr>
            <a:xfrm>
              <a:off x="0" y="228870"/>
              <a:ext cx="23520930" cy="13256877"/>
              <a:chOff x="0" y="-1"/>
              <a:chExt cx="23520930" cy="13256877"/>
            </a:xfrm>
          </p:grpSpPr>
          <p:sp>
            <p:nvSpPr>
              <p:cNvPr id="2153" name="Google Shape;2153;p8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2154" name="Google Shape;2154;p8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2155" name="Google Shape;2155;p8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156" name="Google Shape;2156;p8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157" name="Google Shape;2157;p8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2158" name="Google Shape;2158;p8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2159" name="Google Shape;2159;p8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2160" name="Google Shape;2160;p8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2161" name="Google Shape;2161;p87"/>
            <p:cNvGrpSpPr/>
            <p:nvPr/>
          </p:nvGrpSpPr>
          <p:grpSpPr>
            <a:xfrm>
              <a:off x="20968243" y="-1"/>
              <a:ext cx="1898100" cy="1898100"/>
              <a:chOff x="-1" y="-1"/>
              <a:chExt cx="1898100" cy="1898100"/>
            </a:xfrm>
          </p:grpSpPr>
          <p:sp>
            <p:nvSpPr>
              <p:cNvPr id="2162" name="Google Shape;2162;p8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4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descr="Google Shape;410;p58" id="2163" name="Google Shape;2163;p8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2164" name="Google Shape;2164;p8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2165" name="Shape 2165"/>
        <p:cNvGrpSpPr/>
        <p:nvPr/>
      </p:nvGrpSpPr>
      <p:grpSpPr>
        <a:xfrm>
          <a:off x="0" y="0"/>
          <a:ext cx="0" cy="0"/>
          <a:chOff x="0" y="0"/>
          <a:chExt cx="0" cy="0"/>
        </a:xfrm>
      </p:grpSpPr>
      <p:grpSp>
        <p:nvGrpSpPr>
          <p:cNvPr id="2166" name="Google Shape;2166;p88"/>
          <p:cNvGrpSpPr/>
          <p:nvPr/>
        </p:nvGrpSpPr>
        <p:grpSpPr>
          <a:xfrm>
            <a:off x="437040" y="5814"/>
            <a:ext cx="23513872" cy="13485748"/>
            <a:chOff x="0" y="-1"/>
            <a:chExt cx="23520930" cy="13485748"/>
          </a:xfrm>
        </p:grpSpPr>
        <p:grpSp>
          <p:nvGrpSpPr>
            <p:cNvPr id="2167" name="Google Shape;2167;p88"/>
            <p:cNvGrpSpPr/>
            <p:nvPr/>
          </p:nvGrpSpPr>
          <p:grpSpPr>
            <a:xfrm>
              <a:off x="0" y="228870"/>
              <a:ext cx="23520930" cy="13256877"/>
              <a:chOff x="0" y="-1"/>
              <a:chExt cx="23520930" cy="13256877"/>
            </a:xfrm>
          </p:grpSpPr>
          <p:sp>
            <p:nvSpPr>
              <p:cNvPr id="2168" name="Google Shape;2168;p8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2169" name="Google Shape;2169;p8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2170" name="Google Shape;2170;p8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171" name="Google Shape;2171;p8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172" name="Google Shape;2172;p8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2173" name="Google Shape;2173;p8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2174" name="Google Shape;2174;p8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2175" name="Google Shape;2175;p8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2176" name="Google Shape;2176;p88"/>
            <p:cNvGrpSpPr/>
            <p:nvPr/>
          </p:nvGrpSpPr>
          <p:grpSpPr>
            <a:xfrm>
              <a:off x="20968243" y="-1"/>
              <a:ext cx="1898100" cy="1898100"/>
              <a:chOff x="-1" y="-1"/>
              <a:chExt cx="1898100" cy="1898100"/>
            </a:xfrm>
          </p:grpSpPr>
          <p:sp>
            <p:nvSpPr>
              <p:cNvPr id="2177" name="Google Shape;2177;p8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4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descr="Google Shape;410;p58" id="2178" name="Google Shape;2178;p8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2179" name="Shape 2179"/>
        <p:cNvGrpSpPr/>
        <p:nvPr/>
      </p:nvGrpSpPr>
      <p:grpSpPr>
        <a:xfrm>
          <a:off x="0" y="0"/>
          <a:ext cx="0" cy="0"/>
          <a:chOff x="0" y="0"/>
          <a:chExt cx="0" cy="0"/>
        </a:xfrm>
      </p:grpSpPr>
      <p:sp>
        <p:nvSpPr>
          <p:cNvPr id="2180" name="Google Shape;2180;p89"/>
          <p:cNvSpPr txBox="1"/>
          <p:nvPr>
            <p:ph type="title"/>
          </p:nvPr>
        </p:nvSpPr>
        <p:spPr>
          <a:xfrm>
            <a:off x="1675963" y="5292664"/>
            <a:ext cx="21025801"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grpSp>
        <p:nvGrpSpPr>
          <p:cNvPr id="2181" name="Google Shape;2181;p89"/>
          <p:cNvGrpSpPr/>
          <p:nvPr/>
        </p:nvGrpSpPr>
        <p:grpSpPr>
          <a:xfrm>
            <a:off x="437040" y="234686"/>
            <a:ext cx="23513872" cy="13256877"/>
            <a:chOff x="0" y="-1"/>
            <a:chExt cx="23520930" cy="13256877"/>
          </a:xfrm>
        </p:grpSpPr>
        <p:sp>
          <p:nvSpPr>
            <p:cNvPr id="2182" name="Google Shape;2182;p8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2183" name="Google Shape;2183;p8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2184" name="Google Shape;2184;p8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185" name="Google Shape;2185;p8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186" name="Google Shape;2186;p8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2187" name="Google Shape;2187;p8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2188" name="Google Shape;2188;p8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2189" name="Google Shape;2189;p8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2190" name="Google Shape;2190;p8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2191" name="Google Shape;2191;p8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2192" name="Shape 2192"/>
        <p:cNvGrpSpPr/>
        <p:nvPr/>
      </p:nvGrpSpPr>
      <p:grpSpPr>
        <a:xfrm>
          <a:off x="0" y="0"/>
          <a:ext cx="0" cy="0"/>
          <a:chOff x="0" y="0"/>
          <a:chExt cx="0" cy="0"/>
        </a:xfrm>
      </p:grpSpPr>
      <p:grpSp>
        <p:nvGrpSpPr>
          <p:cNvPr id="2193" name="Google Shape;2193;p90"/>
          <p:cNvGrpSpPr/>
          <p:nvPr/>
        </p:nvGrpSpPr>
        <p:grpSpPr>
          <a:xfrm>
            <a:off x="437040" y="234686"/>
            <a:ext cx="23513872" cy="13256877"/>
            <a:chOff x="0" y="-1"/>
            <a:chExt cx="23520930" cy="13256877"/>
          </a:xfrm>
        </p:grpSpPr>
        <p:sp>
          <p:nvSpPr>
            <p:cNvPr id="2194" name="Google Shape;2194;p9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2195" name="Google Shape;2195;p9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2196" name="Google Shape;2196;p9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197" name="Google Shape;2197;p9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198" name="Google Shape;2198;p9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2199" name="Google Shape;2199;p9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2200" name="Google Shape;2200;p9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2201" name="Google Shape;2201;p9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2202" name="Google Shape;2202;p9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cxnSp>
        <p:nvCxnSpPr>
          <p:cNvPr id="2203" name="Google Shape;2203;p90"/>
          <p:cNvCxnSpPr/>
          <p:nvPr/>
        </p:nvCxnSpPr>
        <p:spPr>
          <a:xfrm>
            <a:off x="1354795" y="1853226"/>
            <a:ext cx="21205801" cy="0"/>
          </a:xfrm>
          <a:prstGeom prst="straightConnector1">
            <a:avLst/>
          </a:prstGeom>
          <a:noFill/>
          <a:ln cap="flat" cmpd="sng" w="38100">
            <a:solidFill>
              <a:schemeClr val="dk1"/>
            </a:solidFill>
            <a:prstDash val="solid"/>
            <a:miter lim="800000"/>
            <a:headEnd len="sm" w="sm" type="none"/>
            <a:tailEnd len="sm" w="sm" type="none"/>
          </a:ln>
        </p:spPr>
      </p:cxnSp>
      <p:sp>
        <p:nvSpPr>
          <p:cNvPr id="2204" name="Google Shape;2204;p9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205" name="Google Shape;2205;p9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2206" name="Google Shape;2206;p9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2207" name="Shape 2207"/>
        <p:cNvGrpSpPr/>
        <p:nvPr/>
      </p:nvGrpSpPr>
      <p:grpSpPr>
        <a:xfrm>
          <a:off x="0" y="0"/>
          <a:ext cx="0" cy="0"/>
          <a:chOff x="0" y="0"/>
          <a:chExt cx="0" cy="0"/>
        </a:xfrm>
      </p:grpSpPr>
      <p:sp>
        <p:nvSpPr>
          <p:cNvPr id="2208" name="Google Shape;2208;p9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grpSp>
        <p:nvGrpSpPr>
          <p:cNvPr id="2209" name="Google Shape;2209;p91"/>
          <p:cNvGrpSpPr/>
          <p:nvPr/>
        </p:nvGrpSpPr>
        <p:grpSpPr>
          <a:xfrm>
            <a:off x="437040" y="234686"/>
            <a:ext cx="23513872" cy="13256877"/>
            <a:chOff x="0" y="-1"/>
            <a:chExt cx="23520930" cy="13256877"/>
          </a:xfrm>
        </p:grpSpPr>
        <p:sp>
          <p:nvSpPr>
            <p:cNvPr id="2210" name="Google Shape;2210;p9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2211" name="Google Shape;2211;p9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2212" name="Google Shape;2212;p9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213" name="Google Shape;2213;p9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214" name="Google Shape;2214;p9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2215" name="Google Shape;2215;p9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2216" name="Google Shape;2216;p9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2217" name="Google Shape;2217;p9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2218" name="Google Shape;2218;p9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cxnSp>
        <p:nvCxnSpPr>
          <p:cNvPr id="2219" name="Google Shape;2219;p91"/>
          <p:cNvCxnSpPr/>
          <p:nvPr/>
        </p:nvCxnSpPr>
        <p:spPr>
          <a:xfrm>
            <a:off x="1354795" y="1853226"/>
            <a:ext cx="21205801" cy="0"/>
          </a:xfrm>
          <a:prstGeom prst="straightConnector1">
            <a:avLst/>
          </a:prstGeom>
          <a:noFill/>
          <a:ln cap="flat" cmpd="sng" w="38100">
            <a:solidFill>
              <a:schemeClr val="dk1"/>
            </a:solidFill>
            <a:prstDash val="solid"/>
            <a:miter lim="800000"/>
            <a:headEnd len="sm" w="sm" type="none"/>
            <a:tailEnd len="sm" w="sm" type="none"/>
          </a:ln>
        </p:spPr>
      </p:cxnSp>
      <p:sp>
        <p:nvSpPr>
          <p:cNvPr id="2220" name="Google Shape;2220;p9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221" name="Google Shape;2221;p9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2222" name="Google Shape;2222;p9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18" name="Shape 118"/>
        <p:cNvGrpSpPr/>
        <p:nvPr/>
      </p:nvGrpSpPr>
      <p:grpSpPr>
        <a:xfrm>
          <a:off x="0" y="0"/>
          <a:ext cx="0" cy="0"/>
          <a:chOff x="0" y="0"/>
          <a:chExt cx="0" cy="0"/>
        </a:xfrm>
      </p:grpSpPr>
      <p:pic>
        <p:nvPicPr>
          <p:cNvPr id="119" name="Google Shape;119;p37"/>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20" name="Google Shape;120;p37"/>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21" name="Google Shape;121;p37"/>
          <p:cNvPicPr preferRelativeResize="0"/>
          <p:nvPr/>
        </p:nvPicPr>
        <p:blipFill rotWithShape="1">
          <a:blip r:embed="rId3">
            <a:alphaModFix/>
          </a:blip>
          <a:srcRect b="0" l="138" r="148" t="0"/>
          <a:stretch/>
        </p:blipFill>
        <p:spPr>
          <a:xfrm>
            <a:off x="3354260" y="3554200"/>
            <a:ext cx="3656648" cy="5338703"/>
          </a:xfrm>
          <a:prstGeom prst="rect">
            <a:avLst/>
          </a:prstGeom>
          <a:noFill/>
          <a:ln>
            <a:noFill/>
          </a:ln>
        </p:spPr>
      </p:pic>
      <p:sp>
        <p:nvSpPr>
          <p:cNvPr id="122" name="Google Shape;122;p3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p3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2223" name="Shape 2223"/>
        <p:cNvGrpSpPr/>
        <p:nvPr/>
      </p:nvGrpSpPr>
      <p:grpSpPr>
        <a:xfrm>
          <a:off x="0" y="0"/>
          <a:ext cx="0" cy="0"/>
          <a:chOff x="0" y="0"/>
          <a:chExt cx="0" cy="0"/>
        </a:xfrm>
      </p:grpSpPr>
      <p:grpSp>
        <p:nvGrpSpPr>
          <p:cNvPr id="2224" name="Google Shape;2224;p92"/>
          <p:cNvGrpSpPr/>
          <p:nvPr/>
        </p:nvGrpSpPr>
        <p:grpSpPr>
          <a:xfrm>
            <a:off x="437040" y="234686"/>
            <a:ext cx="23513872" cy="13256877"/>
            <a:chOff x="0" y="-1"/>
            <a:chExt cx="23520930" cy="13256877"/>
          </a:xfrm>
        </p:grpSpPr>
        <p:sp>
          <p:nvSpPr>
            <p:cNvPr id="2225" name="Google Shape;2225;p9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2226" name="Google Shape;2226;p9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2227" name="Google Shape;2227;p9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228" name="Google Shape;2228;p9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229" name="Google Shape;2229;p9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2230" name="Google Shape;2230;p9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2231" name="Google Shape;2231;p9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2232" name="Google Shape;2232;p9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2233" name="Google Shape;2233;p9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
        <p:nvSpPr>
          <p:cNvPr id="2234" name="Google Shape;2234;p9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2235" name="Google Shape;2235;p9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2236" name="Shape 2236"/>
        <p:cNvGrpSpPr/>
        <p:nvPr/>
      </p:nvGrpSpPr>
      <p:grpSpPr>
        <a:xfrm>
          <a:off x="0" y="0"/>
          <a:ext cx="0" cy="0"/>
          <a:chOff x="0" y="0"/>
          <a:chExt cx="0" cy="0"/>
        </a:xfrm>
      </p:grpSpPr>
      <p:grpSp>
        <p:nvGrpSpPr>
          <p:cNvPr id="2237" name="Google Shape;2237;p93"/>
          <p:cNvGrpSpPr/>
          <p:nvPr/>
        </p:nvGrpSpPr>
        <p:grpSpPr>
          <a:xfrm>
            <a:off x="437040" y="234686"/>
            <a:ext cx="23513872" cy="13256877"/>
            <a:chOff x="0" y="-1"/>
            <a:chExt cx="23520930" cy="13256877"/>
          </a:xfrm>
        </p:grpSpPr>
        <p:sp>
          <p:nvSpPr>
            <p:cNvPr id="2238" name="Google Shape;2238;p9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2239" name="Google Shape;2239;p9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2240" name="Google Shape;2240;p9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241" name="Google Shape;2241;p9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242" name="Google Shape;2242;p9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2243" name="Google Shape;2243;p9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2244" name="Google Shape;2244;p9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2245" name="Google Shape;2245;p9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2246" name="Google Shape;2246;p9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
        <p:nvSpPr>
          <p:cNvPr id="2247" name="Google Shape;2247;p9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2248" name="Google Shape;2248;p9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2249" name="Shape 2249"/>
        <p:cNvGrpSpPr/>
        <p:nvPr/>
      </p:nvGrpSpPr>
      <p:grpSpPr>
        <a:xfrm>
          <a:off x="0" y="0"/>
          <a:ext cx="0" cy="0"/>
          <a:chOff x="0" y="0"/>
          <a:chExt cx="0" cy="0"/>
        </a:xfrm>
      </p:grpSpPr>
      <p:grpSp>
        <p:nvGrpSpPr>
          <p:cNvPr id="2250" name="Google Shape;2250;p94"/>
          <p:cNvGrpSpPr/>
          <p:nvPr/>
        </p:nvGrpSpPr>
        <p:grpSpPr>
          <a:xfrm>
            <a:off x="437040" y="234686"/>
            <a:ext cx="23513872" cy="13256877"/>
            <a:chOff x="0" y="-1"/>
            <a:chExt cx="23520930" cy="13256877"/>
          </a:xfrm>
        </p:grpSpPr>
        <p:sp>
          <p:nvSpPr>
            <p:cNvPr id="2251" name="Google Shape;2251;p9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2252" name="Google Shape;2252;p9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2253" name="Google Shape;2253;p9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254" name="Google Shape;2254;p9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255" name="Google Shape;2255;p9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2256" name="Google Shape;2256;p9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2257" name="Google Shape;2257;p9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2258" name="Google Shape;2258;p9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2259" name="Google Shape;2259;p9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2260" name="Google Shape;2260;p9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2261" name="Shape 2261"/>
        <p:cNvGrpSpPr/>
        <p:nvPr/>
      </p:nvGrpSpPr>
      <p:grpSpPr>
        <a:xfrm>
          <a:off x="0" y="0"/>
          <a:ext cx="0" cy="0"/>
          <a:chOff x="0" y="0"/>
          <a:chExt cx="0" cy="0"/>
        </a:xfrm>
      </p:grpSpPr>
      <p:grpSp>
        <p:nvGrpSpPr>
          <p:cNvPr id="2262" name="Google Shape;2262;p95"/>
          <p:cNvGrpSpPr/>
          <p:nvPr/>
        </p:nvGrpSpPr>
        <p:grpSpPr>
          <a:xfrm>
            <a:off x="437040" y="234686"/>
            <a:ext cx="23513872" cy="13256877"/>
            <a:chOff x="0" y="-1"/>
            <a:chExt cx="23520930" cy="13256877"/>
          </a:xfrm>
        </p:grpSpPr>
        <p:sp>
          <p:nvSpPr>
            <p:cNvPr id="2263" name="Google Shape;2263;p9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2264" name="Google Shape;2264;p9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2265" name="Google Shape;2265;p9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266" name="Google Shape;2266;p9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267" name="Google Shape;2267;p9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2268" name="Google Shape;2268;p9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2269" name="Google Shape;2269;p9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2270" name="Google Shape;2270;p9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2271" name="Shape 2271"/>
        <p:cNvGrpSpPr/>
        <p:nvPr/>
      </p:nvGrpSpPr>
      <p:grpSpPr>
        <a:xfrm>
          <a:off x="0" y="0"/>
          <a:ext cx="0" cy="0"/>
          <a:chOff x="0" y="0"/>
          <a:chExt cx="0" cy="0"/>
        </a:xfrm>
      </p:grpSpPr>
      <p:sp>
        <p:nvSpPr>
          <p:cNvPr id="2272" name="Google Shape;2272;p9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2273" name="Shape 2273"/>
        <p:cNvGrpSpPr/>
        <p:nvPr/>
      </p:nvGrpSpPr>
      <p:grpSpPr>
        <a:xfrm>
          <a:off x="0" y="0"/>
          <a:ext cx="0" cy="0"/>
          <a:chOff x="0" y="0"/>
          <a:chExt cx="0" cy="0"/>
        </a:xfrm>
      </p:grpSpPr>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2274" name="Shape 2274"/>
        <p:cNvGrpSpPr/>
        <p:nvPr/>
      </p:nvGrpSpPr>
      <p:grpSpPr>
        <a:xfrm>
          <a:off x="0" y="0"/>
          <a:ext cx="0" cy="0"/>
          <a:chOff x="0" y="0"/>
          <a:chExt cx="0" cy="0"/>
        </a:xfrm>
      </p:grpSpPr>
      <p:sp>
        <p:nvSpPr>
          <p:cNvPr id="2275" name="Google Shape;2275;p98"/>
          <p:cNvSpPr txBox="1"/>
          <p:nvPr>
            <p:ph type="title"/>
          </p:nvPr>
        </p:nvSpPr>
        <p:spPr>
          <a:xfrm>
            <a:off x="1675963" y="5601286"/>
            <a:ext cx="21025801"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grpSp>
        <p:nvGrpSpPr>
          <p:cNvPr id="2276" name="Google Shape;2276;p98"/>
          <p:cNvGrpSpPr/>
          <p:nvPr/>
        </p:nvGrpSpPr>
        <p:grpSpPr>
          <a:xfrm>
            <a:off x="437040" y="234686"/>
            <a:ext cx="23513872" cy="13256877"/>
            <a:chOff x="0" y="-1"/>
            <a:chExt cx="23520930" cy="13256877"/>
          </a:xfrm>
        </p:grpSpPr>
        <p:sp>
          <p:nvSpPr>
            <p:cNvPr id="2277" name="Google Shape;2277;p9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2278" name="Google Shape;2278;p9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2279" name="Google Shape;2279;p9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280" name="Google Shape;2280;p9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281" name="Google Shape;2281;p9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2282" name="Google Shape;2282;p9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2283" name="Google Shape;2283;p9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2284" name="Google Shape;2284;p9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2285" name="Google Shape;2285;p9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2286" name="Google Shape;2286;p9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2287" name="Shape 2287"/>
        <p:cNvGrpSpPr/>
        <p:nvPr/>
      </p:nvGrpSpPr>
      <p:grpSpPr>
        <a:xfrm>
          <a:off x="0" y="0"/>
          <a:ext cx="0" cy="0"/>
          <a:chOff x="0" y="0"/>
          <a:chExt cx="0" cy="0"/>
        </a:xfrm>
      </p:grpSpPr>
      <p:sp>
        <p:nvSpPr>
          <p:cNvPr id="2288" name="Google Shape;2288;p99"/>
          <p:cNvSpPr txBox="1"/>
          <p:nvPr>
            <p:ph type="title"/>
          </p:nvPr>
        </p:nvSpPr>
        <p:spPr>
          <a:xfrm>
            <a:off x="1675963" y="5554430"/>
            <a:ext cx="21025801"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grpSp>
        <p:nvGrpSpPr>
          <p:cNvPr id="2289" name="Google Shape;2289;p99"/>
          <p:cNvGrpSpPr/>
          <p:nvPr/>
        </p:nvGrpSpPr>
        <p:grpSpPr>
          <a:xfrm>
            <a:off x="437040" y="234686"/>
            <a:ext cx="23513872" cy="13256877"/>
            <a:chOff x="0" y="-1"/>
            <a:chExt cx="23520930" cy="13256877"/>
          </a:xfrm>
        </p:grpSpPr>
        <p:sp>
          <p:nvSpPr>
            <p:cNvPr id="2290" name="Google Shape;2290;p9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2291" name="Google Shape;2291;p9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2292" name="Google Shape;2292;p9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293" name="Google Shape;2293;p9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294" name="Google Shape;2294;p9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2295" name="Google Shape;2295;p9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2296" name="Google Shape;2296;p9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2297" name="Google Shape;2297;p9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2298" name="Google Shape;2298;p9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2299" name="Google Shape;2299;p9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2300" name="Shape 2300"/>
        <p:cNvGrpSpPr/>
        <p:nvPr/>
      </p:nvGrpSpPr>
      <p:grpSpPr>
        <a:xfrm>
          <a:off x="0" y="0"/>
          <a:ext cx="0" cy="0"/>
          <a:chOff x="0" y="0"/>
          <a:chExt cx="0" cy="0"/>
        </a:xfrm>
      </p:grpSpPr>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2301" name="Shape 2301"/>
        <p:cNvGrpSpPr/>
        <p:nvPr/>
      </p:nvGrpSpPr>
      <p:grpSpPr>
        <a:xfrm>
          <a:off x="0" y="0"/>
          <a:ext cx="0" cy="0"/>
          <a:chOff x="0" y="0"/>
          <a:chExt cx="0" cy="0"/>
        </a:xfrm>
      </p:grpSpPr>
      <p:grpSp>
        <p:nvGrpSpPr>
          <p:cNvPr id="2302" name="Google Shape;2302;p101"/>
          <p:cNvGrpSpPr/>
          <p:nvPr/>
        </p:nvGrpSpPr>
        <p:grpSpPr>
          <a:xfrm>
            <a:off x="437040" y="234686"/>
            <a:ext cx="23513872" cy="13256877"/>
            <a:chOff x="0" y="-1"/>
            <a:chExt cx="23520930" cy="13256877"/>
          </a:xfrm>
        </p:grpSpPr>
        <p:sp>
          <p:nvSpPr>
            <p:cNvPr id="2303" name="Google Shape;2303;p10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Arial"/>
                  <a:ea typeface="Arial"/>
                  <a:cs typeface="Arial"/>
                  <a:sym typeface="Arial"/>
                </a:rPr>
                <a:t>Confidential &amp; Proprietary Information of Trilogy Education Services, Inc.</a:t>
              </a:r>
              <a:endParaRPr b="0" i="0" sz="1800" u="none" cap="none" strike="noStrike">
                <a:solidFill>
                  <a:srgbClr val="000000"/>
                </a:solidFill>
                <a:latin typeface="Arial"/>
                <a:ea typeface="Arial"/>
                <a:cs typeface="Arial"/>
                <a:sym typeface="Arial"/>
              </a:endParaRPr>
            </a:p>
          </p:txBody>
        </p:sp>
        <p:sp>
          <p:nvSpPr>
            <p:cNvPr id="2304" name="Google Shape;2304;p10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Arial"/>
                  <a:ea typeface="Arial"/>
                  <a:cs typeface="Arial"/>
                  <a:sym typeface="Arial"/>
                </a:rPr>
                <a:t>© Trilogy Education Services, Inc.</a:t>
              </a:r>
              <a:endParaRPr b="0" i="0" sz="1800" u="none" cap="none" strike="noStrike">
                <a:solidFill>
                  <a:srgbClr val="000000"/>
                </a:solidFill>
                <a:latin typeface="Arial"/>
                <a:ea typeface="Arial"/>
                <a:cs typeface="Arial"/>
                <a:sym typeface="Arial"/>
              </a:endParaRPr>
            </a:p>
          </p:txBody>
        </p:sp>
        <p:cxnSp>
          <p:nvCxnSpPr>
            <p:cNvPr id="2305" name="Google Shape;2305;p10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306" name="Google Shape;2306;p10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307" name="Google Shape;2307;p10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2308" name="Google Shape;2308;p10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2309" name="Google Shape;2309;p10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2310" name="Google Shape;2310;p10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2311" name="Google Shape;2311;p10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
        <p:nvSpPr>
          <p:cNvPr id="2312" name="Google Shape;2312;p10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2313" name="Google Shape;2313;p10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24" name="Shape 124"/>
        <p:cNvGrpSpPr/>
        <p:nvPr/>
      </p:nvGrpSpPr>
      <p:grpSpPr>
        <a:xfrm>
          <a:off x="0" y="0"/>
          <a:ext cx="0" cy="0"/>
          <a:chOff x="0" y="0"/>
          <a:chExt cx="0" cy="0"/>
        </a:xfrm>
      </p:grpSpPr>
      <p:pic>
        <p:nvPicPr>
          <p:cNvPr id="125" name="Google Shape;125;p38"/>
          <p:cNvPicPr preferRelativeResize="0"/>
          <p:nvPr/>
        </p:nvPicPr>
        <p:blipFill rotWithShape="1">
          <a:blip r:embed="rId2">
            <a:alphaModFix/>
          </a:blip>
          <a:srcRect b="59" l="0" r="0" t="58"/>
          <a:stretch/>
        </p:blipFill>
        <p:spPr>
          <a:xfrm>
            <a:off x="731329" y="733016"/>
            <a:ext cx="22914989" cy="12246791"/>
          </a:xfrm>
          <a:prstGeom prst="rect">
            <a:avLst/>
          </a:prstGeom>
          <a:noFill/>
          <a:ln>
            <a:noFill/>
          </a:ln>
        </p:spPr>
      </p:pic>
      <p:sp>
        <p:nvSpPr>
          <p:cNvPr id="126" name="Google Shape;126;p38"/>
          <p:cNvSpPr/>
          <p:nvPr/>
        </p:nvSpPr>
        <p:spPr>
          <a:xfrm>
            <a:off x="-19595" y="0"/>
            <a:ext cx="24414299"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sp>
        <p:nvSpPr>
          <p:cNvPr id="127" name="Google Shape;127;p3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38"/>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marR="0" rtl="0" algn="r">
              <a:lnSpc>
                <a:spcPct val="100000"/>
              </a:lnSpc>
              <a:spcBef>
                <a:spcPts val="0"/>
              </a:spcBef>
              <a:spcAft>
                <a:spcPts val="0"/>
              </a:spcAft>
              <a:buClr>
                <a:srgbClr val="000000"/>
              </a:buClr>
              <a:buSzPts val="7200"/>
              <a:buFont typeface="Arial"/>
              <a:buNone/>
            </a:pPr>
            <a:r>
              <a:rPr b="0" i="0" lang="en-US" sz="7200" u="none" cap="none" strike="noStrike">
                <a:solidFill>
                  <a:srgbClr val="FFFFFF"/>
                </a:solidFill>
                <a:latin typeface="Roboto Light"/>
                <a:ea typeface="Roboto Light"/>
                <a:cs typeface="Roboto Light"/>
                <a:sym typeface="Roboto Light"/>
              </a:rPr>
              <a:t>Instructor Demonstration</a:t>
            </a:r>
            <a:endParaRPr b="0" i="0" sz="7200" u="none" cap="none" strike="noStrike">
              <a:solidFill>
                <a:srgbClr val="FFFFFF"/>
              </a:solidFill>
              <a:latin typeface="Roboto Light"/>
              <a:ea typeface="Roboto Light"/>
              <a:cs typeface="Roboto Light"/>
              <a:sym typeface="Roboto Light"/>
            </a:endParaRPr>
          </a:p>
        </p:txBody>
      </p:sp>
      <p:sp>
        <p:nvSpPr>
          <p:cNvPr id="130" name="Google Shape;130;p3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31" name="Google Shape;131;p38"/>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32" name="Google Shape;132;p38"/>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marR="0" rtl="0" algn="r">
              <a:lnSpc>
                <a:spcPct val="100000"/>
              </a:lnSpc>
              <a:spcBef>
                <a:spcPts val="0"/>
              </a:spcBef>
              <a:spcAft>
                <a:spcPts val="0"/>
              </a:spcAft>
              <a:buClr>
                <a:srgbClr val="000000"/>
              </a:buClr>
              <a:buSzPts val="4800"/>
              <a:buFont typeface="Arial"/>
              <a:buNone/>
              <a:defRPr b="0" i="0" sz="4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33" name="Shape 133"/>
        <p:cNvGrpSpPr/>
        <p:nvPr/>
      </p:nvGrpSpPr>
      <p:grpSpPr>
        <a:xfrm>
          <a:off x="0" y="0"/>
          <a:ext cx="0" cy="0"/>
          <a:chOff x="0" y="0"/>
          <a:chExt cx="0" cy="0"/>
        </a:xfrm>
      </p:grpSpPr>
      <p:pic>
        <p:nvPicPr>
          <p:cNvPr id="134" name="Google Shape;134;p39"/>
          <p:cNvPicPr preferRelativeResize="0"/>
          <p:nvPr/>
        </p:nvPicPr>
        <p:blipFill rotWithShape="1">
          <a:blip r:embed="rId2">
            <a:alphaModFix/>
          </a:blip>
          <a:srcRect b="59" l="0" r="0" t="58"/>
          <a:stretch/>
        </p:blipFill>
        <p:spPr>
          <a:xfrm>
            <a:off x="731329" y="733016"/>
            <a:ext cx="22914989" cy="12246791"/>
          </a:xfrm>
          <a:prstGeom prst="rect">
            <a:avLst/>
          </a:prstGeom>
          <a:noFill/>
          <a:ln>
            <a:noFill/>
          </a:ln>
        </p:spPr>
      </p:pic>
      <p:sp>
        <p:nvSpPr>
          <p:cNvPr id="135" name="Google Shape;135;p3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39"/>
          <p:cNvPicPr preferRelativeResize="0"/>
          <p:nvPr/>
        </p:nvPicPr>
        <p:blipFill rotWithShape="1">
          <a:blip r:embed="rId3">
            <a:alphaModFix/>
          </a:blip>
          <a:srcRect b="0" l="0" r="0" t="0"/>
          <a:stretch/>
        </p:blipFill>
        <p:spPr>
          <a:xfrm>
            <a:off x="21493494" y="10600400"/>
            <a:ext cx="1462660" cy="1935211"/>
          </a:xfrm>
          <a:prstGeom prst="rect">
            <a:avLst/>
          </a:prstGeom>
          <a:noFill/>
          <a:ln>
            <a:noFill/>
          </a:ln>
        </p:spPr>
      </p:pic>
      <p:sp>
        <p:nvSpPr>
          <p:cNvPr id="137" name="Google Shape;137;p39"/>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marR="0" rtl="0" algn="r">
              <a:lnSpc>
                <a:spcPct val="100000"/>
              </a:lnSpc>
              <a:spcBef>
                <a:spcPts val="0"/>
              </a:spcBef>
              <a:spcAft>
                <a:spcPts val="0"/>
              </a:spcAft>
              <a:buClr>
                <a:srgbClr val="000000"/>
              </a:buClr>
              <a:buSzPts val="4800"/>
              <a:buFont typeface="Arial"/>
              <a:buNone/>
              <a:defRPr b="0" i="0" sz="4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8" name="Google Shape;138;p39"/>
          <p:cNvSpPr/>
          <p:nvPr/>
        </p:nvSpPr>
        <p:spPr>
          <a:xfrm>
            <a:off x="-19595" y="0"/>
            <a:ext cx="24414299"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pic>
        <p:nvPicPr>
          <p:cNvPr id="139" name="Google Shape;139;p39"/>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40" name="Google Shape;140;p3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1" name="Google Shape;141;p39"/>
          <p:cNvSpPr txBox="1"/>
          <p:nvPr/>
        </p:nvSpPr>
        <p:spPr>
          <a:xfrm>
            <a:off x="731343" y="10515267"/>
            <a:ext cx="20417099" cy="882300"/>
          </a:xfrm>
          <a:prstGeom prst="rect">
            <a:avLst/>
          </a:prstGeom>
          <a:noFill/>
          <a:ln>
            <a:noFill/>
          </a:ln>
        </p:spPr>
        <p:txBody>
          <a:bodyPr anchorCtr="0" anchor="t" bIns="243750" lIns="243750" spcFirstLastPara="1" rIns="243750" wrap="square" tIns="243750">
            <a:noAutofit/>
          </a:bodyPr>
          <a:lstStyle/>
          <a:p>
            <a:pPr indent="0" lvl="0" marL="0" marR="0" rtl="0" algn="r">
              <a:lnSpc>
                <a:spcPct val="100000"/>
              </a:lnSpc>
              <a:spcBef>
                <a:spcPts val="0"/>
              </a:spcBef>
              <a:spcAft>
                <a:spcPts val="0"/>
              </a:spcAft>
              <a:buClr>
                <a:srgbClr val="000000"/>
              </a:buClr>
              <a:buSzPts val="3500"/>
              <a:buFont typeface="Arial"/>
              <a:buNone/>
            </a:pPr>
            <a:r>
              <a:rPr b="1" i="0" lang="en-US" sz="3500" u="none" cap="none" strike="noStrike">
                <a:solidFill>
                  <a:srgbClr val="FFFFFF"/>
                </a:solidFill>
                <a:latin typeface="Roboto"/>
                <a:ea typeface="Roboto"/>
                <a:cs typeface="Roboto"/>
                <a:sym typeface="Roboto"/>
              </a:rPr>
              <a:t>Suggested Time:</a:t>
            </a:r>
            <a:endParaRPr b="1" i="0" sz="3500" u="none" cap="none" strike="noStrike">
              <a:solidFill>
                <a:srgbClr val="FFFFFF"/>
              </a:solidFill>
              <a:latin typeface="Roboto"/>
              <a:ea typeface="Roboto"/>
              <a:cs typeface="Roboto"/>
              <a:sym typeface="Roboto"/>
            </a:endParaRPr>
          </a:p>
        </p:txBody>
      </p:sp>
      <p:sp>
        <p:nvSpPr>
          <p:cNvPr id="142" name="Google Shape;142;p3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3" name="Google Shape;143;p39"/>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44" name="Shape 144"/>
        <p:cNvGrpSpPr/>
        <p:nvPr/>
      </p:nvGrpSpPr>
      <p:grpSpPr>
        <a:xfrm>
          <a:off x="0" y="0"/>
          <a:ext cx="0" cy="0"/>
          <a:chOff x="0" y="0"/>
          <a:chExt cx="0" cy="0"/>
        </a:xfrm>
      </p:grpSpPr>
      <p:pic>
        <p:nvPicPr>
          <p:cNvPr id="145" name="Google Shape;145;p40"/>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46" name="Google Shape;146;p4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47" name="Google Shape;147;p40"/>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48" name="Google Shape;148;p40"/>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9" name="Google Shape;149;p40"/>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0" name="Google Shape;150;p40"/>
          <p:cNvSpPr txBox="1"/>
          <p:nvPr>
            <p:ph idx="2" type="body"/>
          </p:nvPr>
        </p:nvSpPr>
        <p:spPr>
          <a:xfrm>
            <a:off x="467" y="3424667"/>
            <a:ext cx="24377701" cy="85311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cxnSp>
        <p:nvCxnSpPr>
          <p:cNvPr id="151" name="Google Shape;151;p40"/>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52" name="Google Shape;152;p40"/>
          <p:cNvSpPr txBox="1"/>
          <p:nvPr>
            <p:ph idx="3" type="title"/>
          </p:nvPr>
        </p:nvSpPr>
        <p:spPr>
          <a:xfrm>
            <a:off x="-32791" y="12377733"/>
            <a:ext cx="24443101" cy="706500"/>
          </a:xfrm>
          <a:prstGeom prst="rect">
            <a:avLst/>
          </a:prstGeom>
          <a:noFill/>
          <a:ln>
            <a:noFill/>
          </a:ln>
        </p:spPr>
        <p:txBody>
          <a:bodyPr anchorCtr="0" anchor="t" bIns="0" lIns="2925550" spcFirstLastPara="1" rIns="2681725" wrap="square" tIns="24325">
            <a:noAutofit/>
          </a:bodyPr>
          <a:lstStyle>
            <a:lvl1pPr lvl="0" marR="0" rtl="0" algn="r">
              <a:lnSpc>
                <a:spcPct val="100000"/>
              </a:lnSpc>
              <a:spcBef>
                <a:spcPts val="0"/>
              </a:spcBef>
              <a:spcAft>
                <a:spcPts val="0"/>
              </a:spcAft>
              <a:buClr>
                <a:srgbClr val="000000"/>
              </a:buClr>
              <a:buSzPts val="2700"/>
              <a:buFont typeface="Arial"/>
              <a:buNone/>
              <a:defRPr b="0" i="0" sz="2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3" name="Google Shape;153;p4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54" name="Shape 154"/>
        <p:cNvGrpSpPr/>
        <p:nvPr/>
      </p:nvGrpSpPr>
      <p:grpSpPr>
        <a:xfrm>
          <a:off x="0" y="0"/>
          <a:ext cx="0" cy="0"/>
          <a:chOff x="0" y="0"/>
          <a:chExt cx="0" cy="0"/>
        </a:xfrm>
      </p:grpSpPr>
      <p:pic>
        <p:nvPicPr>
          <p:cNvPr id="155" name="Google Shape;155;p41"/>
          <p:cNvPicPr preferRelativeResize="0"/>
          <p:nvPr/>
        </p:nvPicPr>
        <p:blipFill rotWithShape="1">
          <a:blip r:embed="rId2">
            <a:alphaModFix/>
          </a:blip>
          <a:srcRect b="59" l="0" r="0" t="58"/>
          <a:stretch/>
        </p:blipFill>
        <p:spPr>
          <a:xfrm>
            <a:off x="731329" y="733016"/>
            <a:ext cx="22914989" cy="12246791"/>
          </a:xfrm>
          <a:prstGeom prst="rect">
            <a:avLst/>
          </a:prstGeom>
          <a:noFill/>
          <a:ln>
            <a:noFill/>
          </a:ln>
        </p:spPr>
      </p:pic>
      <p:sp>
        <p:nvSpPr>
          <p:cNvPr id="156" name="Google Shape;156;p4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7" name="Google Shape;157;p41"/>
          <p:cNvPicPr preferRelativeResize="0"/>
          <p:nvPr/>
        </p:nvPicPr>
        <p:blipFill rotWithShape="1">
          <a:blip r:embed="rId3">
            <a:alphaModFix/>
          </a:blip>
          <a:srcRect b="0" l="0" r="0" t="0"/>
          <a:stretch/>
        </p:blipFill>
        <p:spPr>
          <a:xfrm>
            <a:off x="21493494" y="10600400"/>
            <a:ext cx="1462660" cy="1935211"/>
          </a:xfrm>
          <a:prstGeom prst="rect">
            <a:avLst/>
          </a:prstGeom>
          <a:noFill/>
          <a:ln>
            <a:noFill/>
          </a:ln>
        </p:spPr>
      </p:pic>
      <p:sp>
        <p:nvSpPr>
          <p:cNvPr id="158" name="Google Shape;158;p4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9" name="Google Shape;159;p41"/>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0" name="Google Shape;160;p41"/>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marR="0" rtl="0" algn="r">
              <a:lnSpc>
                <a:spcPct val="100000"/>
              </a:lnSpc>
              <a:spcBef>
                <a:spcPts val="0"/>
              </a:spcBef>
              <a:spcAft>
                <a:spcPts val="0"/>
              </a:spcAft>
              <a:buClr>
                <a:srgbClr val="000000"/>
              </a:buClr>
              <a:buSzPts val="4800"/>
              <a:buFont typeface="Arial"/>
              <a:buNone/>
              <a:defRPr b="0" i="0" sz="4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1" name="Google Shape;161;p41"/>
          <p:cNvSpPr txBox="1"/>
          <p:nvPr/>
        </p:nvSpPr>
        <p:spPr>
          <a:xfrm>
            <a:off x="731343" y="10515267"/>
            <a:ext cx="20417099" cy="882300"/>
          </a:xfrm>
          <a:prstGeom prst="rect">
            <a:avLst/>
          </a:prstGeom>
          <a:noFill/>
          <a:ln>
            <a:noFill/>
          </a:ln>
        </p:spPr>
        <p:txBody>
          <a:bodyPr anchorCtr="0" anchor="t" bIns="243750" lIns="243750" spcFirstLastPara="1" rIns="243750" wrap="square" tIns="243750">
            <a:noAutofit/>
          </a:bodyPr>
          <a:lstStyle/>
          <a:p>
            <a:pPr indent="0" lvl="0" marL="0" marR="0" rtl="0" algn="r">
              <a:lnSpc>
                <a:spcPct val="100000"/>
              </a:lnSpc>
              <a:spcBef>
                <a:spcPts val="0"/>
              </a:spcBef>
              <a:spcAft>
                <a:spcPts val="0"/>
              </a:spcAft>
              <a:buClr>
                <a:srgbClr val="000000"/>
              </a:buClr>
              <a:buSzPts val="3500"/>
              <a:buFont typeface="Arial"/>
              <a:buNone/>
            </a:pPr>
            <a:r>
              <a:rPr b="1" i="0" lang="en-US" sz="3500" u="none" cap="none" strike="noStrike">
                <a:solidFill>
                  <a:srgbClr val="FFFFFF"/>
                </a:solidFill>
                <a:latin typeface="Roboto"/>
                <a:ea typeface="Roboto"/>
                <a:cs typeface="Roboto"/>
                <a:sym typeface="Roboto"/>
              </a:rPr>
              <a:t>Suggested Time:</a:t>
            </a:r>
            <a:endParaRPr b="1" i="0" sz="3500" u="none" cap="none" strike="noStrike">
              <a:solidFill>
                <a:srgbClr val="FFFFFF"/>
              </a:solidFill>
              <a:latin typeface="Roboto"/>
              <a:ea typeface="Roboto"/>
              <a:cs typeface="Roboto"/>
              <a:sym typeface="Roboto"/>
            </a:endParaRPr>
          </a:p>
        </p:txBody>
      </p:sp>
      <p:sp>
        <p:nvSpPr>
          <p:cNvPr id="162" name="Google Shape;162;p4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63" name="Google Shape;163;p41"/>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64" name="Shape 164"/>
        <p:cNvGrpSpPr/>
        <p:nvPr/>
      </p:nvGrpSpPr>
      <p:grpSpPr>
        <a:xfrm>
          <a:off x="0" y="0"/>
          <a:ext cx="0" cy="0"/>
          <a:chOff x="0" y="0"/>
          <a:chExt cx="0" cy="0"/>
        </a:xfrm>
      </p:grpSpPr>
      <p:sp>
        <p:nvSpPr>
          <p:cNvPr id="165" name="Google Shape;165;p42"/>
          <p:cNvSpPr txBox="1"/>
          <p:nvPr>
            <p:ph type="title"/>
          </p:nvPr>
        </p:nvSpPr>
        <p:spPr>
          <a:xfrm>
            <a:off x="-32791" y="12377733"/>
            <a:ext cx="24443101" cy="706500"/>
          </a:xfrm>
          <a:prstGeom prst="rect">
            <a:avLst/>
          </a:prstGeom>
          <a:noFill/>
          <a:ln>
            <a:noFill/>
          </a:ln>
        </p:spPr>
        <p:txBody>
          <a:bodyPr anchorCtr="0" anchor="t" bIns="0" lIns="2925550" spcFirstLastPara="1" rIns="2681725" wrap="square" tIns="24325">
            <a:noAutofit/>
          </a:bodyPr>
          <a:lstStyle>
            <a:lvl1pPr lvl="0" marR="0" rtl="0" algn="r">
              <a:lnSpc>
                <a:spcPct val="100000"/>
              </a:lnSpc>
              <a:spcBef>
                <a:spcPts val="0"/>
              </a:spcBef>
              <a:spcAft>
                <a:spcPts val="0"/>
              </a:spcAft>
              <a:buClr>
                <a:srgbClr val="000000"/>
              </a:buClr>
              <a:buSzPts val="2700"/>
              <a:buFont typeface="Arial"/>
              <a:buNone/>
              <a:defRPr b="0" i="0" sz="2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6" name="Google Shape;166;p4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67" name="Google Shape;167;p42"/>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68" name="Google Shape;168;p42"/>
          <p:cNvSpPr txBox="1"/>
          <p:nvPr>
            <p:ph idx="1" type="body"/>
          </p:nvPr>
        </p:nvSpPr>
        <p:spPr>
          <a:xfrm>
            <a:off x="467" y="3424667"/>
            <a:ext cx="24377701" cy="85311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sp>
        <p:nvSpPr>
          <p:cNvPr id="169" name="Google Shape;169;p42"/>
          <p:cNvSpPr txBox="1"/>
          <p:nvPr>
            <p:ph idx="2"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0" name="Google Shape;170;p42"/>
          <p:cNvSpPr txBox="1"/>
          <p:nvPr>
            <p:ph idx="3"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71" name="Google Shape;171;p42"/>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72" name="Google Shape;172;p4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73" name="Google Shape;173;p42"/>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74" name="Shape 174"/>
        <p:cNvGrpSpPr/>
        <p:nvPr/>
      </p:nvGrpSpPr>
      <p:grpSpPr>
        <a:xfrm>
          <a:off x="0" y="0"/>
          <a:ext cx="0" cy="0"/>
          <a:chOff x="0" y="0"/>
          <a:chExt cx="0" cy="0"/>
        </a:xfrm>
      </p:grpSpPr>
      <p:pic>
        <p:nvPicPr>
          <p:cNvPr id="175" name="Google Shape;175;p43"/>
          <p:cNvPicPr preferRelativeResize="0"/>
          <p:nvPr/>
        </p:nvPicPr>
        <p:blipFill rotWithShape="1">
          <a:blip r:embed="rId2">
            <a:alphaModFix/>
          </a:blip>
          <a:srcRect b="59" l="0" r="0" t="58"/>
          <a:stretch/>
        </p:blipFill>
        <p:spPr>
          <a:xfrm>
            <a:off x="731329" y="733016"/>
            <a:ext cx="22914989" cy="12246791"/>
          </a:xfrm>
          <a:prstGeom prst="rect">
            <a:avLst/>
          </a:prstGeom>
          <a:noFill/>
          <a:ln>
            <a:noFill/>
          </a:ln>
        </p:spPr>
      </p:pic>
      <p:sp>
        <p:nvSpPr>
          <p:cNvPr id="176" name="Google Shape;176;p43"/>
          <p:cNvSpPr/>
          <p:nvPr/>
        </p:nvSpPr>
        <p:spPr>
          <a:xfrm>
            <a:off x="-19595" y="0"/>
            <a:ext cx="24414299"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pic>
        <p:nvPicPr>
          <p:cNvPr id="177" name="Google Shape;177;p43"/>
          <p:cNvPicPr preferRelativeResize="0"/>
          <p:nvPr/>
        </p:nvPicPr>
        <p:blipFill rotWithShape="1">
          <a:blip r:embed="rId3">
            <a:alphaModFix/>
          </a:blip>
          <a:srcRect b="0" l="209" r="208" t="0"/>
          <a:stretch/>
        </p:blipFill>
        <p:spPr>
          <a:xfrm>
            <a:off x="2288388" y="2927000"/>
            <a:ext cx="4631755" cy="5280200"/>
          </a:xfrm>
          <a:prstGeom prst="rect">
            <a:avLst/>
          </a:prstGeom>
          <a:noFill/>
          <a:ln>
            <a:noFill/>
          </a:ln>
        </p:spPr>
      </p:pic>
      <p:sp>
        <p:nvSpPr>
          <p:cNvPr id="178" name="Google Shape;178;p43"/>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9" name="Google Shape;179;p43"/>
          <p:cNvPicPr preferRelativeResize="0"/>
          <p:nvPr/>
        </p:nvPicPr>
        <p:blipFill rotWithShape="1">
          <a:blip r:embed="rId4">
            <a:alphaModFix/>
          </a:blip>
          <a:srcRect b="0" l="0" r="0" t="0"/>
          <a:stretch/>
        </p:blipFill>
        <p:spPr>
          <a:xfrm>
            <a:off x="21493494" y="10600400"/>
            <a:ext cx="1462660" cy="1935211"/>
          </a:xfrm>
          <a:prstGeom prst="rect">
            <a:avLst/>
          </a:prstGeom>
          <a:noFill/>
          <a:ln>
            <a:noFill/>
          </a:ln>
        </p:spPr>
      </p:pic>
      <p:sp>
        <p:nvSpPr>
          <p:cNvPr id="180" name="Google Shape;180;p4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43"/>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marR="0" rtl="0" algn="r">
              <a:lnSpc>
                <a:spcPct val="100000"/>
              </a:lnSpc>
              <a:spcBef>
                <a:spcPts val="0"/>
              </a:spcBef>
              <a:spcAft>
                <a:spcPts val="0"/>
              </a:spcAft>
              <a:buClr>
                <a:srgbClr val="000000"/>
              </a:buClr>
              <a:buSzPts val="4800"/>
              <a:buFont typeface="Arial"/>
              <a:buNone/>
              <a:defRPr b="0" i="0" sz="4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2" name="Google Shape;182;p43"/>
          <p:cNvSpPr txBox="1"/>
          <p:nvPr/>
        </p:nvSpPr>
        <p:spPr>
          <a:xfrm>
            <a:off x="731343" y="10515267"/>
            <a:ext cx="20417099" cy="882300"/>
          </a:xfrm>
          <a:prstGeom prst="rect">
            <a:avLst/>
          </a:prstGeom>
          <a:noFill/>
          <a:ln>
            <a:noFill/>
          </a:ln>
        </p:spPr>
        <p:txBody>
          <a:bodyPr anchorCtr="0" anchor="t" bIns="243750" lIns="243750" spcFirstLastPara="1" rIns="243750" wrap="square" tIns="243750">
            <a:noAutofit/>
          </a:bodyPr>
          <a:lstStyle/>
          <a:p>
            <a:pPr indent="0" lvl="0" marL="0" marR="0" rtl="0" algn="r">
              <a:lnSpc>
                <a:spcPct val="100000"/>
              </a:lnSpc>
              <a:spcBef>
                <a:spcPts val="0"/>
              </a:spcBef>
              <a:spcAft>
                <a:spcPts val="0"/>
              </a:spcAft>
              <a:buClr>
                <a:srgbClr val="000000"/>
              </a:buClr>
              <a:buSzPts val="3500"/>
              <a:buFont typeface="Arial"/>
              <a:buNone/>
            </a:pPr>
            <a:r>
              <a:rPr b="1" i="0" lang="en-US" sz="3500" u="none" cap="none" strike="noStrike">
                <a:solidFill>
                  <a:srgbClr val="FFFFFF"/>
                </a:solidFill>
                <a:latin typeface="Roboto"/>
                <a:ea typeface="Roboto"/>
                <a:cs typeface="Roboto"/>
                <a:sym typeface="Roboto"/>
              </a:rPr>
              <a:t>Due Date:</a:t>
            </a:r>
            <a:endParaRPr b="1" i="0" sz="3500" u="none" cap="none" strike="noStrike">
              <a:solidFill>
                <a:srgbClr val="FFFFFF"/>
              </a:solidFill>
              <a:latin typeface="Roboto"/>
              <a:ea typeface="Roboto"/>
              <a:cs typeface="Roboto"/>
              <a:sym typeface="Roboto"/>
            </a:endParaRPr>
          </a:p>
        </p:txBody>
      </p:sp>
      <p:sp>
        <p:nvSpPr>
          <p:cNvPr id="183" name="Google Shape;183;p4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4" name="Google Shape;184;p43"/>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85" name="Shape 185"/>
        <p:cNvGrpSpPr/>
        <p:nvPr/>
      </p:nvGrpSpPr>
      <p:grpSpPr>
        <a:xfrm>
          <a:off x="0" y="0"/>
          <a:ext cx="0" cy="0"/>
          <a:chOff x="0" y="0"/>
          <a:chExt cx="0" cy="0"/>
        </a:xfrm>
      </p:grpSpPr>
      <p:sp>
        <p:nvSpPr>
          <p:cNvPr id="186" name="Google Shape;186;p44"/>
          <p:cNvSpPr txBox="1"/>
          <p:nvPr>
            <p:ph idx="1" type="body"/>
          </p:nvPr>
        </p:nvSpPr>
        <p:spPr>
          <a:xfrm>
            <a:off x="467" y="3424667"/>
            <a:ext cx="24377701" cy="85311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sp>
        <p:nvSpPr>
          <p:cNvPr id="187" name="Google Shape;187;p4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88" name="Google Shape;188;p44"/>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pic>
        <p:nvPicPr>
          <p:cNvPr id="189" name="Google Shape;189;p44"/>
          <p:cNvPicPr preferRelativeResize="0"/>
          <p:nvPr/>
        </p:nvPicPr>
        <p:blipFill rotWithShape="1">
          <a:blip r:embed="rId2">
            <a:alphaModFix/>
          </a:blip>
          <a:srcRect b="0" l="504" r="503" t="0"/>
          <a:stretch/>
        </p:blipFill>
        <p:spPr>
          <a:xfrm>
            <a:off x="22013117" y="11202333"/>
            <a:ext cx="1462661" cy="1663773"/>
          </a:xfrm>
          <a:prstGeom prst="rect">
            <a:avLst/>
          </a:prstGeom>
          <a:noFill/>
          <a:ln>
            <a:noFill/>
          </a:ln>
        </p:spPr>
      </p:pic>
      <p:sp>
        <p:nvSpPr>
          <p:cNvPr id="190" name="Google Shape;190;p44"/>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1" name="Google Shape;191;p44"/>
          <p:cNvSpPr txBox="1"/>
          <p:nvPr>
            <p:ph idx="2"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92" name="Google Shape;192;p44"/>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93" name="Google Shape;193;p44"/>
          <p:cNvSpPr txBox="1"/>
          <p:nvPr>
            <p:ph idx="3" type="title"/>
          </p:nvPr>
        </p:nvSpPr>
        <p:spPr>
          <a:xfrm>
            <a:off x="-32791" y="12377733"/>
            <a:ext cx="24443101" cy="706500"/>
          </a:xfrm>
          <a:prstGeom prst="rect">
            <a:avLst/>
          </a:prstGeom>
          <a:noFill/>
          <a:ln>
            <a:noFill/>
          </a:ln>
        </p:spPr>
        <p:txBody>
          <a:bodyPr anchorCtr="0" anchor="t" bIns="0" lIns="2925550" spcFirstLastPara="1" rIns="2681725" wrap="square" tIns="24325">
            <a:noAutofit/>
          </a:bodyPr>
          <a:lstStyle>
            <a:lvl1pPr lvl="0" marR="0" rtl="0" algn="r">
              <a:lnSpc>
                <a:spcPct val="100000"/>
              </a:lnSpc>
              <a:spcBef>
                <a:spcPts val="0"/>
              </a:spcBef>
              <a:spcAft>
                <a:spcPts val="0"/>
              </a:spcAft>
              <a:buClr>
                <a:srgbClr val="000000"/>
              </a:buClr>
              <a:buSzPts val="2700"/>
              <a:buFont typeface="Arial"/>
              <a:buNone/>
              <a:defRPr b="0" i="0" sz="2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4" name="Google Shape;194;p4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16" name="Shape 16"/>
        <p:cNvGrpSpPr/>
        <p:nvPr/>
      </p:nvGrpSpPr>
      <p:grpSpPr>
        <a:xfrm>
          <a:off x="0" y="0"/>
          <a:ext cx="0" cy="0"/>
          <a:chOff x="0" y="0"/>
          <a:chExt cx="0" cy="0"/>
        </a:xfrm>
      </p:grpSpPr>
      <p:sp>
        <p:nvSpPr>
          <p:cNvPr id="17" name="Google Shape;17;p22"/>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2"/>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 name="Google Shape;19;p22"/>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20" name="Google Shape;20;p22"/>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21" name="Google Shape;21;p2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2" name="Google Shape;22;p22"/>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23" name="Google Shape;23;p2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4" name="Google Shape;24;p22"/>
          <p:cNvSpPr txBox="1"/>
          <p:nvPr>
            <p:ph idx="3" type="subTitle"/>
          </p:nvPr>
        </p:nvSpPr>
        <p:spPr>
          <a:xfrm>
            <a:off x="32592" y="3728000"/>
            <a:ext cx="243777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5" name="Google Shape;25;p22"/>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2"/>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2"/>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2"/>
          <p:cNvSpPr txBox="1"/>
          <p:nvPr>
            <p:ph idx="4" type="subTitle"/>
          </p:nvPr>
        </p:nvSpPr>
        <p:spPr>
          <a:xfrm>
            <a:off x="-32592" y="59561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9" name="Google Shape;29;p22"/>
          <p:cNvSpPr txBox="1"/>
          <p:nvPr>
            <p:ph idx="5" type="subTitle"/>
          </p:nvPr>
        </p:nvSpPr>
        <p:spPr>
          <a:xfrm>
            <a:off x="0" y="8203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0" name="Google Shape;30;p22"/>
          <p:cNvSpPr txBox="1"/>
          <p:nvPr>
            <p:ph idx="6" type="subTitle"/>
          </p:nvPr>
        </p:nvSpPr>
        <p:spPr>
          <a:xfrm>
            <a:off x="-32791" y="104506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31" name="Google Shape;31;p22"/>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32" name="Google Shape;32;p22"/>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33" name="Google Shape;33;p22"/>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34" name="Google Shape;34;p22"/>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95" name="Shape 195"/>
        <p:cNvGrpSpPr/>
        <p:nvPr/>
      </p:nvGrpSpPr>
      <p:grpSpPr>
        <a:xfrm>
          <a:off x="0" y="0"/>
          <a:ext cx="0" cy="0"/>
          <a:chOff x="0" y="0"/>
          <a:chExt cx="0" cy="0"/>
        </a:xfrm>
      </p:grpSpPr>
      <p:sp>
        <p:nvSpPr>
          <p:cNvPr id="196" name="Google Shape;196;p4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5"/>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8" name="Google Shape;198;p45"/>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99" name="Google Shape;199;p45"/>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200" name="Google Shape;200;p4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01" name="Google Shape;201;p45"/>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202" name="Google Shape;202;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203" name="Google Shape;203;p45"/>
          <p:cNvGrpSpPr/>
          <p:nvPr/>
        </p:nvGrpSpPr>
        <p:grpSpPr>
          <a:xfrm>
            <a:off x="1218894" y="3676879"/>
            <a:ext cx="2071187" cy="1656821"/>
            <a:chOff x="457200" y="1378813"/>
            <a:chExt cx="776889" cy="621300"/>
          </a:xfrm>
        </p:grpSpPr>
        <p:sp>
          <p:nvSpPr>
            <p:cNvPr id="204" name="Google Shape;204;p45"/>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Roboto Thin"/>
                  <a:ea typeface="Roboto Thin"/>
                  <a:cs typeface="Roboto Thin"/>
                  <a:sym typeface="Roboto Thin"/>
                </a:rPr>
                <a:t>01</a:t>
              </a:r>
              <a:endParaRPr b="0" i="0" sz="8000" u="none" cap="none" strike="noStrike">
                <a:solidFill>
                  <a:srgbClr val="000000"/>
                </a:solidFill>
                <a:latin typeface="Roboto Thin"/>
                <a:ea typeface="Roboto Thin"/>
                <a:cs typeface="Roboto Thin"/>
                <a:sym typeface="Roboto Thin"/>
              </a:endParaRPr>
            </a:p>
          </p:txBody>
        </p:sp>
        <p:sp>
          <p:nvSpPr>
            <p:cNvPr id="205" name="Google Shape;205;p45"/>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 name="Google Shape;206;p45"/>
          <p:cNvGrpSpPr/>
          <p:nvPr/>
        </p:nvGrpSpPr>
        <p:grpSpPr>
          <a:xfrm>
            <a:off x="1218894" y="5943313"/>
            <a:ext cx="2071187" cy="1656821"/>
            <a:chOff x="457200" y="1378813"/>
            <a:chExt cx="776889" cy="621300"/>
          </a:xfrm>
        </p:grpSpPr>
        <p:sp>
          <p:nvSpPr>
            <p:cNvPr id="207" name="Google Shape;207;p45"/>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Roboto Thin"/>
                  <a:ea typeface="Roboto Thin"/>
                  <a:cs typeface="Roboto Thin"/>
                  <a:sym typeface="Roboto Thin"/>
                </a:rPr>
                <a:t>02</a:t>
              </a:r>
              <a:endParaRPr b="0" i="0" sz="8000" u="none" cap="none" strike="noStrike">
                <a:solidFill>
                  <a:srgbClr val="000000"/>
                </a:solidFill>
                <a:latin typeface="Roboto Thin"/>
                <a:ea typeface="Roboto Thin"/>
                <a:cs typeface="Roboto Thin"/>
                <a:sym typeface="Roboto Thin"/>
              </a:endParaRPr>
            </a:p>
          </p:txBody>
        </p:sp>
        <p:sp>
          <p:nvSpPr>
            <p:cNvPr id="208" name="Google Shape;208;p45"/>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 name="Google Shape;209;p45"/>
          <p:cNvGrpSpPr/>
          <p:nvPr/>
        </p:nvGrpSpPr>
        <p:grpSpPr>
          <a:xfrm>
            <a:off x="1218894" y="8196979"/>
            <a:ext cx="2071187" cy="1656821"/>
            <a:chOff x="457200" y="1378813"/>
            <a:chExt cx="776889" cy="621300"/>
          </a:xfrm>
        </p:grpSpPr>
        <p:sp>
          <p:nvSpPr>
            <p:cNvPr id="210" name="Google Shape;210;p45"/>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03</a:t>
              </a:r>
              <a:endParaRPr b="0" i="0" sz="8000" u="none" cap="none" strike="noStrike">
                <a:solidFill>
                  <a:srgbClr val="FFFFFF"/>
                </a:solidFill>
                <a:latin typeface="Roboto Thin"/>
                <a:ea typeface="Roboto Thin"/>
                <a:cs typeface="Roboto Thin"/>
                <a:sym typeface="Roboto Thin"/>
              </a:endParaRPr>
            </a:p>
          </p:txBody>
        </p:sp>
        <p:sp>
          <p:nvSpPr>
            <p:cNvPr id="211" name="Google Shape;211;p45"/>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 name="Google Shape;212;p45"/>
          <p:cNvGrpSpPr/>
          <p:nvPr/>
        </p:nvGrpSpPr>
        <p:grpSpPr>
          <a:xfrm>
            <a:off x="1218894" y="10463379"/>
            <a:ext cx="2071187" cy="1656821"/>
            <a:chOff x="457200" y="1378813"/>
            <a:chExt cx="776889" cy="621300"/>
          </a:xfrm>
        </p:grpSpPr>
        <p:sp>
          <p:nvSpPr>
            <p:cNvPr id="213" name="Google Shape;213;p45"/>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04</a:t>
              </a:r>
              <a:endParaRPr b="0" i="0" sz="8000" u="none" cap="none" strike="noStrike">
                <a:solidFill>
                  <a:srgbClr val="FFFFFF"/>
                </a:solidFill>
                <a:latin typeface="Roboto Thin"/>
                <a:ea typeface="Roboto Thin"/>
                <a:cs typeface="Roboto Thin"/>
                <a:sym typeface="Roboto Thin"/>
              </a:endParaRPr>
            </a:p>
          </p:txBody>
        </p:sp>
        <p:sp>
          <p:nvSpPr>
            <p:cNvPr id="214" name="Google Shape;214;p45"/>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 name="Google Shape;215;p45"/>
          <p:cNvSpPr txBox="1"/>
          <p:nvPr>
            <p:ph idx="3" type="subTitle"/>
          </p:nvPr>
        </p:nvSpPr>
        <p:spPr>
          <a:xfrm>
            <a:off x="-32791" y="37280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16" name="Google Shape;216;p4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45"/>
          <p:cNvSpPr txBox="1"/>
          <p:nvPr>
            <p:ph idx="4" type="subTitle"/>
          </p:nvPr>
        </p:nvSpPr>
        <p:spPr>
          <a:xfrm>
            <a:off x="-32791" y="59561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20" name="Google Shape;220;p45"/>
          <p:cNvSpPr txBox="1"/>
          <p:nvPr>
            <p:ph idx="5" type="subTitle"/>
          </p:nvPr>
        </p:nvSpPr>
        <p:spPr>
          <a:xfrm>
            <a:off x="0" y="82033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21" name="Google Shape;221;p45"/>
          <p:cNvSpPr txBox="1"/>
          <p:nvPr>
            <p:ph idx="6" type="subTitle"/>
          </p:nvPr>
        </p:nvSpPr>
        <p:spPr>
          <a:xfrm>
            <a:off x="-32791" y="104505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22" name="Shape 222"/>
        <p:cNvGrpSpPr/>
        <p:nvPr/>
      </p:nvGrpSpPr>
      <p:grpSpPr>
        <a:xfrm>
          <a:off x="0" y="0"/>
          <a:ext cx="0" cy="0"/>
          <a:chOff x="0" y="0"/>
          <a:chExt cx="0" cy="0"/>
        </a:xfrm>
      </p:grpSpPr>
      <p:sp>
        <p:nvSpPr>
          <p:cNvPr id="223" name="Google Shape;223;p46"/>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6"/>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25" name="Google Shape;225;p46"/>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226" name="Google Shape;226;p46"/>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227" name="Google Shape;227;p4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28" name="Google Shape;228;p46"/>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229" name="Google Shape;229;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230" name="Google Shape;230;p46"/>
          <p:cNvGrpSpPr/>
          <p:nvPr/>
        </p:nvGrpSpPr>
        <p:grpSpPr>
          <a:xfrm>
            <a:off x="1218895" y="3467313"/>
            <a:ext cx="2071187" cy="1656821"/>
            <a:chOff x="457200" y="1378813"/>
            <a:chExt cx="776889" cy="621300"/>
          </a:xfrm>
        </p:grpSpPr>
        <p:sp>
          <p:nvSpPr>
            <p:cNvPr id="231" name="Google Shape;231;p46"/>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Roboto Thin"/>
                  <a:ea typeface="Roboto Thin"/>
                  <a:cs typeface="Roboto Thin"/>
                  <a:sym typeface="Roboto Thin"/>
                </a:rPr>
                <a:t>01</a:t>
              </a:r>
              <a:endParaRPr b="0" i="0" sz="8000" u="none" cap="none" strike="noStrike">
                <a:solidFill>
                  <a:srgbClr val="000000"/>
                </a:solidFill>
                <a:latin typeface="Roboto Thin"/>
                <a:ea typeface="Roboto Thin"/>
                <a:cs typeface="Roboto Thin"/>
                <a:sym typeface="Roboto Thin"/>
              </a:endParaRPr>
            </a:p>
          </p:txBody>
        </p:sp>
        <p:sp>
          <p:nvSpPr>
            <p:cNvPr id="232" name="Google Shape;232;p46"/>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 name="Google Shape;233;p46"/>
          <p:cNvGrpSpPr/>
          <p:nvPr/>
        </p:nvGrpSpPr>
        <p:grpSpPr>
          <a:xfrm>
            <a:off x="1218894" y="5333713"/>
            <a:ext cx="2071187" cy="1656821"/>
            <a:chOff x="457200" y="1378813"/>
            <a:chExt cx="776889" cy="621300"/>
          </a:xfrm>
        </p:grpSpPr>
        <p:sp>
          <p:nvSpPr>
            <p:cNvPr id="234" name="Google Shape;234;p46"/>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Roboto Thin"/>
                  <a:ea typeface="Roboto Thin"/>
                  <a:cs typeface="Roboto Thin"/>
                  <a:sym typeface="Roboto Thin"/>
                </a:rPr>
                <a:t>02</a:t>
              </a:r>
              <a:endParaRPr b="0" i="0" sz="8000" u="none" cap="none" strike="noStrike">
                <a:solidFill>
                  <a:srgbClr val="000000"/>
                </a:solidFill>
                <a:latin typeface="Roboto Thin"/>
                <a:ea typeface="Roboto Thin"/>
                <a:cs typeface="Roboto Thin"/>
                <a:sym typeface="Roboto Thin"/>
              </a:endParaRPr>
            </a:p>
          </p:txBody>
        </p:sp>
        <p:sp>
          <p:nvSpPr>
            <p:cNvPr id="235" name="Google Shape;235;p46"/>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 name="Google Shape;236;p46"/>
          <p:cNvGrpSpPr/>
          <p:nvPr/>
        </p:nvGrpSpPr>
        <p:grpSpPr>
          <a:xfrm>
            <a:off x="1218894" y="7180979"/>
            <a:ext cx="2071187" cy="1656821"/>
            <a:chOff x="457200" y="1378813"/>
            <a:chExt cx="776889" cy="621300"/>
          </a:xfrm>
        </p:grpSpPr>
        <p:sp>
          <p:nvSpPr>
            <p:cNvPr id="237" name="Google Shape;237;p46"/>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03</a:t>
              </a:r>
              <a:endParaRPr b="0" i="0" sz="8000" u="none" cap="none" strike="noStrike">
                <a:solidFill>
                  <a:srgbClr val="FFFFFF"/>
                </a:solidFill>
                <a:latin typeface="Roboto Thin"/>
                <a:ea typeface="Roboto Thin"/>
                <a:cs typeface="Roboto Thin"/>
                <a:sym typeface="Roboto Thin"/>
              </a:endParaRPr>
            </a:p>
          </p:txBody>
        </p:sp>
        <p:sp>
          <p:nvSpPr>
            <p:cNvPr id="238" name="Google Shape;238;p46"/>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 name="Google Shape;239;p46"/>
          <p:cNvGrpSpPr/>
          <p:nvPr/>
        </p:nvGrpSpPr>
        <p:grpSpPr>
          <a:xfrm>
            <a:off x="1218894" y="9040979"/>
            <a:ext cx="2071187" cy="1656821"/>
            <a:chOff x="457200" y="1378813"/>
            <a:chExt cx="776889" cy="621300"/>
          </a:xfrm>
        </p:grpSpPr>
        <p:sp>
          <p:nvSpPr>
            <p:cNvPr id="240" name="Google Shape;240;p46"/>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04</a:t>
              </a:r>
              <a:endParaRPr b="0" i="0" sz="8000" u="none" cap="none" strike="noStrike">
                <a:solidFill>
                  <a:srgbClr val="FFFFFF"/>
                </a:solidFill>
                <a:latin typeface="Roboto Thin"/>
                <a:ea typeface="Roboto Thin"/>
                <a:cs typeface="Roboto Thin"/>
                <a:sym typeface="Roboto Thin"/>
              </a:endParaRPr>
            </a:p>
          </p:txBody>
        </p:sp>
        <p:sp>
          <p:nvSpPr>
            <p:cNvPr id="241" name="Google Shape;241;p46"/>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2" name="Google Shape;242;p46"/>
          <p:cNvSpPr txBox="1"/>
          <p:nvPr>
            <p:ph idx="3" type="subTitle"/>
          </p:nvPr>
        </p:nvSpPr>
        <p:spPr>
          <a:xfrm>
            <a:off x="-200" y="3518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43" name="Google Shape;243;p46"/>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6"/>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6"/>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6"/>
          <p:cNvSpPr txBox="1"/>
          <p:nvPr>
            <p:ph idx="4" type="subTitle"/>
          </p:nvPr>
        </p:nvSpPr>
        <p:spPr>
          <a:xfrm>
            <a:off x="-32458" y="53465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47" name="Google Shape;247;p46"/>
          <p:cNvSpPr txBox="1"/>
          <p:nvPr>
            <p:ph idx="5" type="subTitle"/>
          </p:nvPr>
        </p:nvSpPr>
        <p:spPr>
          <a:xfrm>
            <a:off x="0" y="71873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48" name="Google Shape;248;p46"/>
          <p:cNvSpPr txBox="1"/>
          <p:nvPr>
            <p:ph idx="6" type="subTitle"/>
          </p:nvPr>
        </p:nvSpPr>
        <p:spPr>
          <a:xfrm>
            <a:off x="-32791" y="90281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249" name="Google Shape;249;p46"/>
          <p:cNvGrpSpPr/>
          <p:nvPr/>
        </p:nvGrpSpPr>
        <p:grpSpPr>
          <a:xfrm>
            <a:off x="1251686" y="10888246"/>
            <a:ext cx="2071187" cy="1656821"/>
            <a:chOff x="457200" y="1378813"/>
            <a:chExt cx="776889" cy="621300"/>
          </a:xfrm>
        </p:grpSpPr>
        <p:sp>
          <p:nvSpPr>
            <p:cNvPr id="250" name="Google Shape;250;p46"/>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05</a:t>
              </a:r>
              <a:endParaRPr b="0" i="0" sz="8000" u="none" cap="none" strike="noStrike">
                <a:solidFill>
                  <a:srgbClr val="FFFFFF"/>
                </a:solidFill>
                <a:latin typeface="Roboto Thin"/>
                <a:ea typeface="Roboto Thin"/>
                <a:cs typeface="Roboto Thin"/>
                <a:sym typeface="Roboto Thin"/>
              </a:endParaRPr>
            </a:p>
          </p:txBody>
        </p:sp>
        <p:sp>
          <p:nvSpPr>
            <p:cNvPr id="251" name="Google Shape;251;p46"/>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2" name="Google Shape;252;p46"/>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6"/>
          <p:cNvSpPr txBox="1"/>
          <p:nvPr>
            <p:ph idx="7" type="subTitle"/>
          </p:nvPr>
        </p:nvSpPr>
        <p:spPr>
          <a:xfrm>
            <a:off x="0" y="10875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54" name="Shape 254"/>
        <p:cNvGrpSpPr/>
        <p:nvPr/>
      </p:nvGrpSpPr>
      <p:grpSpPr>
        <a:xfrm>
          <a:off x="0" y="0"/>
          <a:ext cx="0" cy="0"/>
          <a:chOff x="0" y="0"/>
          <a:chExt cx="0" cy="0"/>
        </a:xfrm>
      </p:grpSpPr>
      <p:sp>
        <p:nvSpPr>
          <p:cNvPr id="255" name="Google Shape;255;p47"/>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7"/>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57" name="Google Shape;257;p47"/>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258" name="Google Shape;258;p47"/>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259" name="Google Shape;259;p4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60" name="Google Shape;260;p47"/>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261" name="Google Shape;261;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262" name="Google Shape;262;p47"/>
          <p:cNvGrpSpPr/>
          <p:nvPr/>
        </p:nvGrpSpPr>
        <p:grpSpPr>
          <a:xfrm>
            <a:off x="1218895" y="3300915"/>
            <a:ext cx="2071215" cy="1296816"/>
            <a:chOff x="457200" y="1466425"/>
            <a:chExt cx="776900" cy="486300"/>
          </a:xfrm>
        </p:grpSpPr>
        <p:sp>
          <p:nvSpPr>
            <p:cNvPr id="263" name="Google Shape;263;p4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01</a:t>
              </a:r>
              <a:endParaRPr b="0" i="0" sz="8000" u="none" cap="none" strike="noStrike">
                <a:solidFill>
                  <a:srgbClr val="FFFFFF"/>
                </a:solidFill>
                <a:latin typeface="Roboto Thin"/>
                <a:ea typeface="Roboto Thin"/>
                <a:cs typeface="Roboto Thin"/>
                <a:sym typeface="Roboto Thin"/>
              </a:endParaRPr>
            </a:p>
          </p:txBody>
        </p:sp>
        <p:sp>
          <p:nvSpPr>
            <p:cNvPr id="264" name="Google Shape;264;p4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5" name="Google Shape;265;p47"/>
          <p:cNvSpPr txBox="1"/>
          <p:nvPr>
            <p:ph idx="3" type="subTitle"/>
          </p:nvPr>
        </p:nvSpPr>
        <p:spPr>
          <a:xfrm>
            <a:off x="-32392" y="3399067"/>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66" name="Google Shape;266;p47"/>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7" name="Google Shape;267;p47"/>
          <p:cNvGrpSpPr/>
          <p:nvPr/>
        </p:nvGrpSpPr>
        <p:grpSpPr>
          <a:xfrm>
            <a:off x="1218895" y="4877115"/>
            <a:ext cx="2071215" cy="1296816"/>
            <a:chOff x="457200" y="1466425"/>
            <a:chExt cx="776900" cy="486300"/>
          </a:xfrm>
        </p:grpSpPr>
        <p:sp>
          <p:nvSpPr>
            <p:cNvPr id="268" name="Google Shape;268;p4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02</a:t>
              </a:r>
              <a:endParaRPr b="0" i="0" sz="8000" u="none" cap="none" strike="noStrike">
                <a:solidFill>
                  <a:srgbClr val="FFFFFF"/>
                </a:solidFill>
                <a:latin typeface="Roboto Thin"/>
                <a:ea typeface="Roboto Thin"/>
                <a:cs typeface="Roboto Thin"/>
                <a:sym typeface="Roboto Thin"/>
              </a:endParaRPr>
            </a:p>
          </p:txBody>
        </p:sp>
        <p:sp>
          <p:nvSpPr>
            <p:cNvPr id="269" name="Google Shape;269;p4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0" name="Google Shape;270;p47"/>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1" name="Google Shape;271;p47"/>
          <p:cNvGrpSpPr/>
          <p:nvPr/>
        </p:nvGrpSpPr>
        <p:grpSpPr>
          <a:xfrm>
            <a:off x="1218895" y="6453315"/>
            <a:ext cx="2071215" cy="1296816"/>
            <a:chOff x="457200" y="1466425"/>
            <a:chExt cx="776900" cy="486300"/>
          </a:xfrm>
        </p:grpSpPr>
        <p:sp>
          <p:nvSpPr>
            <p:cNvPr id="272" name="Google Shape;272;p4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03</a:t>
              </a:r>
              <a:endParaRPr b="0" i="0" sz="8000" u="none" cap="none" strike="noStrike">
                <a:solidFill>
                  <a:srgbClr val="FFFFFF"/>
                </a:solidFill>
                <a:latin typeface="Roboto Thin"/>
                <a:ea typeface="Roboto Thin"/>
                <a:cs typeface="Roboto Thin"/>
                <a:sym typeface="Roboto Thin"/>
              </a:endParaRPr>
            </a:p>
          </p:txBody>
        </p:sp>
        <p:sp>
          <p:nvSpPr>
            <p:cNvPr id="273" name="Google Shape;273;p4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4" name="Google Shape;274;p47"/>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5" name="Google Shape;275;p47"/>
          <p:cNvGrpSpPr/>
          <p:nvPr/>
        </p:nvGrpSpPr>
        <p:grpSpPr>
          <a:xfrm>
            <a:off x="1218895" y="8029515"/>
            <a:ext cx="2071215" cy="1296816"/>
            <a:chOff x="457200" y="1466425"/>
            <a:chExt cx="776900" cy="486300"/>
          </a:xfrm>
        </p:grpSpPr>
        <p:sp>
          <p:nvSpPr>
            <p:cNvPr id="276" name="Google Shape;276;p4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04</a:t>
              </a:r>
              <a:endParaRPr b="0" i="0" sz="8000" u="none" cap="none" strike="noStrike">
                <a:solidFill>
                  <a:srgbClr val="FFFFFF"/>
                </a:solidFill>
                <a:latin typeface="Roboto Thin"/>
                <a:ea typeface="Roboto Thin"/>
                <a:cs typeface="Roboto Thin"/>
                <a:sym typeface="Roboto Thin"/>
              </a:endParaRPr>
            </a:p>
          </p:txBody>
        </p:sp>
        <p:sp>
          <p:nvSpPr>
            <p:cNvPr id="277" name="Google Shape;277;p4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8" name="Google Shape;278;p47"/>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9" name="Google Shape;279;p47"/>
          <p:cNvGrpSpPr/>
          <p:nvPr/>
        </p:nvGrpSpPr>
        <p:grpSpPr>
          <a:xfrm>
            <a:off x="1218895" y="9605749"/>
            <a:ext cx="2071215" cy="1296816"/>
            <a:chOff x="457200" y="1466425"/>
            <a:chExt cx="776900" cy="486300"/>
          </a:xfrm>
        </p:grpSpPr>
        <p:sp>
          <p:nvSpPr>
            <p:cNvPr id="280" name="Google Shape;280;p4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05</a:t>
              </a:r>
              <a:endParaRPr b="0" i="0" sz="8000" u="none" cap="none" strike="noStrike">
                <a:solidFill>
                  <a:srgbClr val="FFFFFF"/>
                </a:solidFill>
                <a:latin typeface="Roboto Thin"/>
                <a:ea typeface="Roboto Thin"/>
                <a:cs typeface="Roboto Thin"/>
                <a:sym typeface="Roboto Thin"/>
              </a:endParaRPr>
            </a:p>
          </p:txBody>
        </p:sp>
        <p:sp>
          <p:nvSpPr>
            <p:cNvPr id="281" name="Google Shape;281;p4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2" name="Google Shape;282;p47"/>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3" name="Google Shape;283;p47"/>
          <p:cNvGrpSpPr/>
          <p:nvPr/>
        </p:nvGrpSpPr>
        <p:grpSpPr>
          <a:xfrm>
            <a:off x="1218895" y="11182082"/>
            <a:ext cx="2071215" cy="1296816"/>
            <a:chOff x="457200" y="1466425"/>
            <a:chExt cx="776900" cy="486300"/>
          </a:xfrm>
        </p:grpSpPr>
        <p:sp>
          <p:nvSpPr>
            <p:cNvPr id="284" name="Google Shape;284;p4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06</a:t>
              </a:r>
              <a:endParaRPr b="0" i="0" sz="8000" u="none" cap="none" strike="noStrike">
                <a:solidFill>
                  <a:srgbClr val="FFFFFF"/>
                </a:solidFill>
                <a:latin typeface="Roboto Thin"/>
                <a:ea typeface="Roboto Thin"/>
                <a:cs typeface="Roboto Thin"/>
                <a:sym typeface="Roboto Thin"/>
              </a:endParaRPr>
            </a:p>
          </p:txBody>
        </p:sp>
        <p:sp>
          <p:nvSpPr>
            <p:cNvPr id="285" name="Google Shape;285;p4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7"/>
          <p:cNvSpPr txBox="1"/>
          <p:nvPr>
            <p:ph idx="4" type="subTitle"/>
          </p:nvPr>
        </p:nvSpPr>
        <p:spPr>
          <a:xfrm>
            <a:off x="-32192" y="4930267"/>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87" name="Google Shape;287;p47"/>
          <p:cNvSpPr txBox="1"/>
          <p:nvPr>
            <p:ph idx="5" type="subTitle"/>
          </p:nvPr>
        </p:nvSpPr>
        <p:spPr>
          <a:xfrm>
            <a:off x="-32192" y="6506467"/>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88" name="Google Shape;288;p47"/>
          <p:cNvSpPr txBox="1"/>
          <p:nvPr>
            <p:ph idx="6" type="subTitle"/>
          </p:nvPr>
        </p:nvSpPr>
        <p:spPr>
          <a:xfrm>
            <a:off x="-32392" y="8082733"/>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89" name="Google Shape;289;p47"/>
          <p:cNvSpPr txBox="1"/>
          <p:nvPr>
            <p:ph idx="7" type="subTitle"/>
          </p:nvPr>
        </p:nvSpPr>
        <p:spPr>
          <a:xfrm>
            <a:off x="33258" y="9658900"/>
            <a:ext cx="243777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90" name="Google Shape;290;p47"/>
          <p:cNvSpPr txBox="1"/>
          <p:nvPr>
            <p:ph idx="8" type="subTitle"/>
          </p:nvPr>
        </p:nvSpPr>
        <p:spPr>
          <a:xfrm>
            <a:off x="33258" y="11296333"/>
            <a:ext cx="243777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91" name="Shape 291"/>
        <p:cNvGrpSpPr/>
        <p:nvPr/>
      </p:nvGrpSpPr>
      <p:grpSpPr>
        <a:xfrm>
          <a:off x="0" y="0"/>
          <a:ext cx="0" cy="0"/>
          <a:chOff x="0" y="0"/>
          <a:chExt cx="0" cy="0"/>
        </a:xfrm>
      </p:grpSpPr>
      <p:sp>
        <p:nvSpPr>
          <p:cNvPr id="292" name="Google Shape;292;p48"/>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48"/>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94" name="Google Shape;294;p48"/>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295" name="Google Shape;295;p48"/>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296" name="Google Shape;296;p4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97" name="Google Shape;297;p48"/>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298" name="Google Shape;298;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299" name="Google Shape;299;p48"/>
          <p:cNvGrpSpPr/>
          <p:nvPr/>
        </p:nvGrpSpPr>
        <p:grpSpPr>
          <a:xfrm>
            <a:off x="1218895" y="3300915"/>
            <a:ext cx="2071215" cy="1296816"/>
            <a:chOff x="457200" y="1466425"/>
            <a:chExt cx="776900" cy="486300"/>
          </a:xfrm>
        </p:grpSpPr>
        <p:sp>
          <p:nvSpPr>
            <p:cNvPr id="300" name="Google Shape;300;p48"/>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01</a:t>
              </a:r>
              <a:endParaRPr b="0" i="0" sz="8000" u="none" cap="none" strike="noStrike">
                <a:solidFill>
                  <a:srgbClr val="FFFFFF"/>
                </a:solidFill>
                <a:latin typeface="Roboto Thin"/>
                <a:ea typeface="Roboto Thin"/>
                <a:cs typeface="Roboto Thin"/>
                <a:sym typeface="Roboto Thin"/>
              </a:endParaRPr>
            </a:p>
          </p:txBody>
        </p:sp>
        <p:sp>
          <p:nvSpPr>
            <p:cNvPr id="301" name="Google Shape;301;p48"/>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2" name="Google Shape;302;p48"/>
          <p:cNvSpPr txBox="1"/>
          <p:nvPr>
            <p:ph idx="3" type="subTitle"/>
          </p:nvPr>
        </p:nvSpPr>
        <p:spPr>
          <a:xfrm>
            <a:off x="-32592" y="3399067"/>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03" name="Google Shape;303;p48"/>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4" name="Google Shape;304;p48"/>
          <p:cNvGrpSpPr/>
          <p:nvPr/>
        </p:nvGrpSpPr>
        <p:grpSpPr>
          <a:xfrm>
            <a:off x="1218895" y="4877115"/>
            <a:ext cx="2071215" cy="1296816"/>
            <a:chOff x="457200" y="1466425"/>
            <a:chExt cx="776900" cy="486300"/>
          </a:xfrm>
        </p:grpSpPr>
        <p:sp>
          <p:nvSpPr>
            <p:cNvPr id="305" name="Google Shape;305;p48"/>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02</a:t>
              </a:r>
              <a:endParaRPr b="0" i="0" sz="8000" u="none" cap="none" strike="noStrike">
                <a:solidFill>
                  <a:srgbClr val="FFFFFF"/>
                </a:solidFill>
                <a:latin typeface="Roboto Thin"/>
                <a:ea typeface="Roboto Thin"/>
                <a:cs typeface="Roboto Thin"/>
                <a:sym typeface="Roboto Thin"/>
              </a:endParaRPr>
            </a:p>
          </p:txBody>
        </p:sp>
        <p:sp>
          <p:nvSpPr>
            <p:cNvPr id="306" name="Google Shape;306;p48"/>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7" name="Google Shape;307;p48"/>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8" name="Google Shape;308;p48"/>
          <p:cNvGrpSpPr/>
          <p:nvPr/>
        </p:nvGrpSpPr>
        <p:grpSpPr>
          <a:xfrm>
            <a:off x="1218895" y="6453315"/>
            <a:ext cx="2071215" cy="1296816"/>
            <a:chOff x="457200" y="1466425"/>
            <a:chExt cx="776900" cy="486300"/>
          </a:xfrm>
        </p:grpSpPr>
        <p:sp>
          <p:nvSpPr>
            <p:cNvPr id="309" name="Google Shape;309;p48"/>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03</a:t>
              </a:r>
              <a:endParaRPr b="0" i="0" sz="8000" u="none" cap="none" strike="noStrike">
                <a:solidFill>
                  <a:srgbClr val="FFFFFF"/>
                </a:solidFill>
                <a:latin typeface="Roboto Thin"/>
                <a:ea typeface="Roboto Thin"/>
                <a:cs typeface="Roboto Thin"/>
                <a:sym typeface="Roboto Thin"/>
              </a:endParaRPr>
            </a:p>
          </p:txBody>
        </p:sp>
        <p:sp>
          <p:nvSpPr>
            <p:cNvPr id="310" name="Google Shape;310;p48"/>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1" name="Google Shape;311;p48"/>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2" name="Google Shape;312;p48"/>
          <p:cNvGrpSpPr/>
          <p:nvPr/>
        </p:nvGrpSpPr>
        <p:grpSpPr>
          <a:xfrm>
            <a:off x="1218895" y="8029515"/>
            <a:ext cx="2071215" cy="1296816"/>
            <a:chOff x="457200" y="1466425"/>
            <a:chExt cx="776900" cy="486300"/>
          </a:xfrm>
        </p:grpSpPr>
        <p:sp>
          <p:nvSpPr>
            <p:cNvPr id="313" name="Google Shape;313;p48"/>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04</a:t>
              </a:r>
              <a:endParaRPr b="0" i="0" sz="8000" u="none" cap="none" strike="noStrike">
                <a:solidFill>
                  <a:srgbClr val="FFFFFF"/>
                </a:solidFill>
                <a:latin typeface="Roboto Thin"/>
                <a:ea typeface="Roboto Thin"/>
                <a:cs typeface="Roboto Thin"/>
                <a:sym typeface="Roboto Thin"/>
              </a:endParaRPr>
            </a:p>
          </p:txBody>
        </p:sp>
        <p:sp>
          <p:nvSpPr>
            <p:cNvPr id="314" name="Google Shape;314;p48"/>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5" name="Google Shape;315;p48"/>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6" name="Google Shape;316;p48"/>
          <p:cNvGrpSpPr/>
          <p:nvPr/>
        </p:nvGrpSpPr>
        <p:grpSpPr>
          <a:xfrm>
            <a:off x="1218895" y="9605749"/>
            <a:ext cx="2071215" cy="1296816"/>
            <a:chOff x="457200" y="1466425"/>
            <a:chExt cx="776900" cy="486300"/>
          </a:xfrm>
        </p:grpSpPr>
        <p:sp>
          <p:nvSpPr>
            <p:cNvPr id="317" name="Google Shape;317;p48"/>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05</a:t>
              </a:r>
              <a:endParaRPr b="0" i="0" sz="8000" u="none" cap="none" strike="noStrike">
                <a:solidFill>
                  <a:srgbClr val="FFFFFF"/>
                </a:solidFill>
                <a:latin typeface="Roboto Thin"/>
                <a:ea typeface="Roboto Thin"/>
                <a:cs typeface="Roboto Thin"/>
                <a:sym typeface="Roboto Thin"/>
              </a:endParaRPr>
            </a:p>
          </p:txBody>
        </p:sp>
        <p:sp>
          <p:nvSpPr>
            <p:cNvPr id="318" name="Google Shape;318;p48"/>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 name="Google Shape;319;p48"/>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0" name="Google Shape;320;p48"/>
          <p:cNvGrpSpPr/>
          <p:nvPr/>
        </p:nvGrpSpPr>
        <p:grpSpPr>
          <a:xfrm>
            <a:off x="1218895" y="11182082"/>
            <a:ext cx="2071215" cy="1296816"/>
            <a:chOff x="457200" y="1466425"/>
            <a:chExt cx="776900" cy="486300"/>
          </a:xfrm>
        </p:grpSpPr>
        <p:sp>
          <p:nvSpPr>
            <p:cNvPr id="321" name="Google Shape;321;p48"/>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06</a:t>
              </a:r>
              <a:endParaRPr b="0" i="0" sz="8000" u="none" cap="none" strike="noStrike">
                <a:solidFill>
                  <a:srgbClr val="FFFFFF"/>
                </a:solidFill>
                <a:latin typeface="Roboto Thin"/>
                <a:ea typeface="Roboto Thin"/>
                <a:cs typeface="Roboto Thin"/>
                <a:sym typeface="Roboto Thin"/>
              </a:endParaRPr>
            </a:p>
          </p:txBody>
        </p:sp>
        <p:sp>
          <p:nvSpPr>
            <p:cNvPr id="322" name="Google Shape;322;p48"/>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3" name="Google Shape;323;p48"/>
          <p:cNvSpPr txBox="1"/>
          <p:nvPr>
            <p:ph idx="4" type="subTitle"/>
          </p:nvPr>
        </p:nvSpPr>
        <p:spPr>
          <a:xfrm>
            <a:off x="-32791" y="4956833"/>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24" name="Google Shape;324;p48"/>
          <p:cNvSpPr txBox="1"/>
          <p:nvPr>
            <p:ph idx="5" type="subTitle"/>
          </p:nvPr>
        </p:nvSpPr>
        <p:spPr>
          <a:xfrm>
            <a:off x="32658" y="6506467"/>
            <a:ext cx="243777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25" name="Google Shape;325;p48"/>
          <p:cNvSpPr txBox="1"/>
          <p:nvPr>
            <p:ph idx="6" type="subTitle"/>
          </p:nvPr>
        </p:nvSpPr>
        <p:spPr>
          <a:xfrm>
            <a:off x="-32392" y="8082733"/>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26" name="Google Shape;326;p48"/>
          <p:cNvSpPr txBox="1"/>
          <p:nvPr>
            <p:ph idx="7" type="subTitle"/>
          </p:nvPr>
        </p:nvSpPr>
        <p:spPr>
          <a:xfrm>
            <a:off x="-32325" y="9658933"/>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27" name="Google Shape;327;p48"/>
          <p:cNvSpPr txBox="1"/>
          <p:nvPr>
            <p:ph idx="8" type="subTitle"/>
          </p:nvPr>
        </p:nvSpPr>
        <p:spPr>
          <a:xfrm>
            <a:off x="-32392" y="11296333"/>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28" name="Shape 328"/>
        <p:cNvGrpSpPr/>
        <p:nvPr/>
      </p:nvGrpSpPr>
      <p:grpSpPr>
        <a:xfrm>
          <a:off x="0" y="0"/>
          <a:ext cx="0" cy="0"/>
          <a:chOff x="0" y="0"/>
          <a:chExt cx="0" cy="0"/>
        </a:xfrm>
      </p:grpSpPr>
      <p:sp>
        <p:nvSpPr>
          <p:cNvPr id="329" name="Google Shape;329;p49"/>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49"/>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31" name="Google Shape;331;p49"/>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332" name="Google Shape;332;p49"/>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333" name="Google Shape;333;p4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34" name="Google Shape;334;p49"/>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335" name="Google Shape;335;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336" name="Google Shape;336;p49"/>
          <p:cNvGrpSpPr/>
          <p:nvPr/>
        </p:nvGrpSpPr>
        <p:grpSpPr>
          <a:xfrm>
            <a:off x="1218958" y="3066140"/>
            <a:ext cx="1901385" cy="1190462"/>
            <a:chOff x="457200" y="1466425"/>
            <a:chExt cx="776900" cy="486300"/>
          </a:xfrm>
        </p:grpSpPr>
        <p:sp>
          <p:nvSpPr>
            <p:cNvPr id="337" name="Google Shape;337;p49"/>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01</a:t>
              </a:r>
              <a:endParaRPr b="0" i="0" sz="6900" u="none" cap="none" strike="noStrike">
                <a:solidFill>
                  <a:srgbClr val="FFFFFF"/>
                </a:solidFill>
                <a:latin typeface="Roboto Light"/>
                <a:ea typeface="Roboto Light"/>
                <a:cs typeface="Roboto Light"/>
                <a:sym typeface="Roboto Light"/>
              </a:endParaRPr>
            </a:p>
          </p:txBody>
        </p:sp>
        <p:sp>
          <p:nvSpPr>
            <p:cNvPr id="338" name="Google Shape;338;p49"/>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9" name="Google Shape;339;p49"/>
          <p:cNvSpPr txBox="1"/>
          <p:nvPr>
            <p:ph idx="3" type="subTitle"/>
          </p:nvPr>
        </p:nvSpPr>
        <p:spPr>
          <a:xfrm>
            <a:off x="0" y="3134200"/>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40" name="Google Shape;340;p49"/>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1" name="Google Shape;341;p49"/>
          <p:cNvGrpSpPr/>
          <p:nvPr/>
        </p:nvGrpSpPr>
        <p:grpSpPr>
          <a:xfrm>
            <a:off x="1218958" y="4459807"/>
            <a:ext cx="1901385" cy="1190462"/>
            <a:chOff x="457200" y="1466425"/>
            <a:chExt cx="776900" cy="486300"/>
          </a:xfrm>
        </p:grpSpPr>
        <p:sp>
          <p:nvSpPr>
            <p:cNvPr id="342" name="Google Shape;342;p49"/>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02</a:t>
              </a:r>
              <a:endParaRPr b="0" i="0" sz="6900" u="none" cap="none" strike="noStrike">
                <a:solidFill>
                  <a:srgbClr val="FFFFFF"/>
                </a:solidFill>
                <a:latin typeface="Roboto Light"/>
                <a:ea typeface="Roboto Light"/>
                <a:cs typeface="Roboto Light"/>
                <a:sym typeface="Roboto Light"/>
              </a:endParaRPr>
            </a:p>
          </p:txBody>
        </p:sp>
        <p:sp>
          <p:nvSpPr>
            <p:cNvPr id="343" name="Google Shape;343;p49"/>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4" name="Google Shape;344;p49"/>
          <p:cNvSpPr txBox="1"/>
          <p:nvPr>
            <p:ph idx="4" type="subTitle"/>
          </p:nvPr>
        </p:nvSpPr>
        <p:spPr>
          <a:xfrm>
            <a:off x="333" y="4527867"/>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45" name="Google Shape;345;p49"/>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6" name="Google Shape;346;p49"/>
          <p:cNvGrpSpPr/>
          <p:nvPr/>
        </p:nvGrpSpPr>
        <p:grpSpPr>
          <a:xfrm>
            <a:off x="1218892" y="5854874"/>
            <a:ext cx="1901385" cy="1190462"/>
            <a:chOff x="457200" y="1466425"/>
            <a:chExt cx="776900" cy="486300"/>
          </a:xfrm>
        </p:grpSpPr>
        <p:sp>
          <p:nvSpPr>
            <p:cNvPr id="347" name="Google Shape;347;p49"/>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03</a:t>
              </a:r>
              <a:endParaRPr b="0" i="0" sz="6900" u="none" cap="none" strike="noStrike">
                <a:solidFill>
                  <a:srgbClr val="FFFFFF"/>
                </a:solidFill>
                <a:latin typeface="Roboto Light"/>
                <a:ea typeface="Roboto Light"/>
                <a:cs typeface="Roboto Light"/>
                <a:sym typeface="Roboto Light"/>
              </a:endParaRPr>
            </a:p>
          </p:txBody>
        </p:sp>
        <p:sp>
          <p:nvSpPr>
            <p:cNvPr id="348" name="Google Shape;348;p49"/>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9" name="Google Shape;349;p49"/>
          <p:cNvSpPr txBox="1"/>
          <p:nvPr>
            <p:ph idx="5" type="subTitle"/>
          </p:nvPr>
        </p:nvSpPr>
        <p:spPr>
          <a:xfrm>
            <a:off x="0" y="5922933"/>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50" name="Google Shape;350;p49"/>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1" name="Google Shape;351;p49"/>
          <p:cNvGrpSpPr/>
          <p:nvPr/>
        </p:nvGrpSpPr>
        <p:grpSpPr>
          <a:xfrm>
            <a:off x="1218892" y="7248540"/>
            <a:ext cx="1901385" cy="1190462"/>
            <a:chOff x="457200" y="1466425"/>
            <a:chExt cx="776900" cy="486300"/>
          </a:xfrm>
        </p:grpSpPr>
        <p:sp>
          <p:nvSpPr>
            <p:cNvPr id="352" name="Google Shape;352;p49"/>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04</a:t>
              </a:r>
              <a:endParaRPr b="0" i="0" sz="6900" u="none" cap="none" strike="noStrike">
                <a:solidFill>
                  <a:srgbClr val="FFFFFF"/>
                </a:solidFill>
                <a:latin typeface="Roboto Light"/>
                <a:ea typeface="Roboto Light"/>
                <a:cs typeface="Roboto Light"/>
                <a:sym typeface="Roboto Light"/>
              </a:endParaRPr>
            </a:p>
          </p:txBody>
        </p:sp>
        <p:sp>
          <p:nvSpPr>
            <p:cNvPr id="353" name="Google Shape;353;p49"/>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4" name="Google Shape;354;p49"/>
          <p:cNvSpPr txBox="1"/>
          <p:nvPr>
            <p:ph idx="6" type="subTitle"/>
          </p:nvPr>
        </p:nvSpPr>
        <p:spPr>
          <a:xfrm>
            <a:off x="-333" y="7316600"/>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55" name="Google Shape;355;p49"/>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6" name="Google Shape;356;p49"/>
          <p:cNvGrpSpPr/>
          <p:nvPr/>
        </p:nvGrpSpPr>
        <p:grpSpPr>
          <a:xfrm>
            <a:off x="1218958" y="8642207"/>
            <a:ext cx="1901385" cy="1190462"/>
            <a:chOff x="457200" y="1466425"/>
            <a:chExt cx="776900" cy="486300"/>
          </a:xfrm>
        </p:grpSpPr>
        <p:sp>
          <p:nvSpPr>
            <p:cNvPr id="357" name="Google Shape;357;p49"/>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05</a:t>
              </a:r>
              <a:endParaRPr b="0" i="0" sz="6900" u="none" cap="none" strike="noStrike">
                <a:solidFill>
                  <a:srgbClr val="FFFFFF"/>
                </a:solidFill>
                <a:latin typeface="Roboto Light"/>
                <a:ea typeface="Roboto Light"/>
                <a:cs typeface="Roboto Light"/>
                <a:sym typeface="Roboto Light"/>
              </a:endParaRPr>
            </a:p>
          </p:txBody>
        </p:sp>
        <p:sp>
          <p:nvSpPr>
            <p:cNvPr id="358" name="Google Shape;358;p49"/>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9" name="Google Shape;359;p49"/>
          <p:cNvSpPr txBox="1"/>
          <p:nvPr>
            <p:ph idx="7" type="subTitle"/>
          </p:nvPr>
        </p:nvSpPr>
        <p:spPr>
          <a:xfrm>
            <a:off x="67" y="8710267"/>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60" name="Google Shape;360;p49"/>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1" name="Google Shape;361;p49"/>
          <p:cNvGrpSpPr/>
          <p:nvPr/>
        </p:nvGrpSpPr>
        <p:grpSpPr>
          <a:xfrm>
            <a:off x="1218958" y="10035874"/>
            <a:ext cx="1901385" cy="1190462"/>
            <a:chOff x="457200" y="1466425"/>
            <a:chExt cx="776900" cy="486300"/>
          </a:xfrm>
        </p:grpSpPr>
        <p:sp>
          <p:nvSpPr>
            <p:cNvPr id="362" name="Google Shape;362;p49"/>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06</a:t>
              </a:r>
              <a:endParaRPr b="0" i="0" sz="6900" u="none" cap="none" strike="noStrike">
                <a:solidFill>
                  <a:srgbClr val="FFFFFF"/>
                </a:solidFill>
                <a:latin typeface="Roboto Light"/>
                <a:ea typeface="Roboto Light"/>
                <a:cs typeface="Roboto Light"/>
                <a:sym typeface="Roboto Light"/>
              </a:endParaRPr>
            </a:p>
          </p:txBody>
        </p:sp>
        <p:sp>
          <p:nvSpPr>
            <p:cNvPr id="363" name="Google Shape;363;p49"/>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4" name="Google Shape;364;p49"/>
          <p:cNvSpPr txBox="1"/>
          <p:nvPr>
            <p:ph idx="8" type="subTitle"/>
          </p:nvPr>
        </p:nvSpPr>
        <p:spPr>
          <a:xfrm>
            <a:off x="-133" y="10103933"/>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65" name="Google Shape;365;p49"/>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6" name="Google Shape;366;p49"/>
          <p:cNvGrpSpPr/>
          <p:nvPr/>
        </p:nvGrpSpPr>
        <p:grpSpPr>
          <a:xfrm>
            <a:off x="1218958" y="11497607"/>
            <a:ext cx="1901385" cy="1190462"/>
            <a:chOff x="457200" y="1466425"/>
            <a:chExt cx="776900" cy="486300"/>
          </a:xfrm>
        </p:grpSpPr>
        <p:sp>
          <p:nvSpPr>
            <p:cNvPr id="367" name="Google Shape;367;p49"/>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07</a:t>
              </a:r>
              <a:endParaRPr b="0" i="0" sz="6900" u="none" cap="none" strike="noStrike">
                <a:solidFill>
                  <a:srgbClr val="FFFFFF"/>
                </a:solidFill>
                <a:latin typeface="Roboto Light"/>
                <a:ea typeface="Roboto Light"/>
                <a:cs typeface="Roboto Light"/>
                <a:sym typeface="Roboto Light"/>
              </a:endParaRPr>
            </a:p>
          </p:txBody>
        </p:sp>
        <p:sp>
          <p:nvSpPr>
            <p:cNvPr id="368" name="Google Shape;368;p49"/>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9" name="Google Shape;369;p49"/>
          <p:cNvSpPr txBox="1"/>
          <p:nvPr>
            <p:ph idx="9" type="subTitle"/>
          </p:nvPr>
        </p:nvSpPr>
        <p:spPr>
          <a:xfrm>
            <a:off x="67" y="11565667"/>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70" name="Shape 370"/>
        <p:cNvGrpSpPr/>
        <p:nvPr/>
      </p:nvGrpSpPr>
      <p:grpSpPr>
        <a:xfrm>
          <a:off x="0" y="0"/>
          <a:ext cx="0" cy="0"/>
          <a:chOff x="0" y="0"/>
          <a:chExt cx="0" cy="0"/>
        </a:xfrm>
      </p:grpSpPr>
      <p:sp>
        <p:nvSpPr>
          <p:cNvPr id="371" name="Google Shape;371;p50"/>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72" name="Google Shape;372;p50"/>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373" name="Google Shape;373;p50"/>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374" name="Google Shape;374;p5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75" name="Google Shape;375;p50"/>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376" name="Google Shape;376;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77" name="Google Shape;377;p50"/>
          <p:cNvSpPr/>
          <p:nvPr/>
        </p:nvSpPr>
        <p:spPr>
          <a:xfrm>
            <a:off x="3143481" y="10328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8" name="Google Shape;378;p50"/>
          <p:cNvGrpSpPr/>
          <p:nvPr/>
        </p:nvGrpSpPr>
        <p:grpSpPr>
          <a:xfrm>
            <a:off x="1219475" y="10328151"/>
            <a:ext cx="1606396" cy="1005814"/>
            <a:chOff x="457200" y="1466425"/>
            <a:chExt cx="776900" cy="486300"/>
          </a:xfrm>
        </p:grpSpPr>
        <p:sp>
          <p:nvSpPr>
            <p:cNvPr id="379" name="Google Shape;379;p50"/>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07</a:t>
              </a:r>
              <a:endParaRPr b="0" i="0" sz="5300" u="none" cap="none" strike="noStrike">
                <a:solidFill>
                  <a:srgbClr val="FFFFFF"/>
                </a:solidFill>
                <a:latin typeface="Roboto Light"/>
                <a:ea typeface="Roboto Light"/>
                <a:cs typeface="Roboto Light"/>
                <a:sym typeface="Roboto Light"/>
              </a:endParaRPr>
            </a:p>
          </p:txBody>
        </p:sp>
        <p:sp>
          <p:nvSpPr>
            <p:cNvPr id="380" name="Google Shape;380;p50"/>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1" name="Google Shape;381;p50"/>
          <p:cNvSpPr txBox="1"/>
          <p:nvPr>
            <p:ph idx="3" type="subTitle"/>
          </p:nvPr>
        </p:nvSpPr>
        <p:spPr>
          <a:xfrm>
            <a:off x="-32258" y="10328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82" name="Google Shape;382;p50"/>
          <p:cNvSpPr/>
          <p:nvPr/>
        </p:nvSpPr>
        <p:spPr>
          <a:xfrm>
            <a:off x="3143181" y="11496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3" name="Google Shape;383;p50"/>
          <p:cNvGrpSpPr/>
          <p:nvPr/>
        </p:nvGrpSpPr>
        <p:grpSpPr>
          <a:xfrm>
            <a:off x="1219175" y="11496427"/>
            <a:ext cx="1606396" cy="1005814"/>
            <a:chOff x="457200" y="1466425"/>
            <a:chExt cx="776900" cy="486300"/>
          </a:xfrm>
        </p:grpSpPr>
        <p:sp>
          <p:nvSpPr>
            <p:cNvPr id="384" name="Google Shape;384;p50"/>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08</a:t>
              </a:r>
              <a:endParaRPr b="0" i="0" sz="5300" u="none" cap="none" strike="noStrike">
                <a:solidFill>
                  <a:srgbClr val="FFFFFF"/>
                </a:solidFill>
                <a:latin typeface="Roboto Light"/>
                <a:ea typeface="Roboto Light"/>
                <a:cs typeface="Roboto Light"/>
                <a:sym typeface="Roboto Light"/>
              </a:endParaRPr>
            </a:p>
          </p:txBody>
        </p:sp>
        <p:sp>
          <p:nvSpPr>
            <p:cNvPr id="385" name="Google Shape;385;p50"/>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6" name="Google Shape;386;p50"/>
          <p:cNvSpPr txBox="1"/>
          <p:nvPr>
            <p:ph idx="4" type="subTitle"/>
          </p:nvPr>
        </p:nvSpPr>
        <p:spPr>
          <a:xfrm>
            <a:off x="-32192" y="11496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87" name="Google Shape;387;p50"/>
          <p:cNvSpPr/>
          <p:nvPr/>
        </p:nvSpPr>
        <p:spPr>
          <a:xfrm>
            <a:off x="3143348" y="7991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8" name="Google Shape;388;p50"/>
          <p:cNvGrpSpPr/>
          <p:nvPr/>
        </p:nvGrpSpPr>
        <p:grpSpPr>
          <a:xfrm>
            <a:off x="1219342" y="7991151"/>
            <a:ext cx="1606396" cy="1005814"/>
            <a:chOff x="457200" y="1466425"/>
            <a:chExt cx="776900" cy="486300"/>
          </a:xfrm>
        </p:grpSpPr>
        <p:sp>
          <p:nvSpPr>
            <p:cNvPr id="389" name="Google Shape;389;p50"/>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05</a:t>
              </a:r>
              <a:endParaRPr b="0" i="0" sz="5300" u="none" cap="none" strike="noStrike">
                <a:solidFill>
                  <a:srgbClr val="FFFFFF"/>
                </a:solidFill>
                <a:latin typeface="Roboto Light"/>
                <a:ea typeface="Roboto Light"/>
                <a:cs typeface="Roboto Light"/>
                <a:sym typeface="Roboto Light"/>
              </a:endParaRPr>
            </a:p>
          </p:txBody>
        </p:sp>
        <p:sp>
          <p:nvSpPr>
            <p:cNvPr id="390" name="Google Shape;390;p50"/>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1" name="Google Shape;391;p50"/>
          <p:cNvSpPr txBox="1"/>
          <p:nvPr>
            <p:ph idx="5" type="subTitle"/>
          </p:nvPr>
        </p:nvSpPr>
        <p:spPr>
          <a:xfrm>
            <a:off x="-32391" y="7991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92" name="Google Shape;392;p50"/>
          <p:cNvSpPr/>
          <p:nvPr/>
        </p:nvSpPr>
        <p:spPr>
          <a:xfrm>
            <a:off x="3143048" y="9159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3" name="Google Shape;393;p50"/>
          <p:cNvGrpSpPr/>
          <p:nvPr/>
        </p:nvGrpSpPr>
        <p:grpSpPr>
          <a:xfrm>
            <a:off x="1219042" y="9159427"/>
            <a:ext cx="1606396" cy="1005814"/>
            <a:chOff x="457200" y="1466425"/>
            <a:chExt cx="776900" cy="486300"/>
          </a:xfrm>
        </p:grpSpPr>
        <p:sp>
          <p:nvSpPr>
            <p:cNvPr id="394" name="Google Shape;394;p50"/>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06</a:t>
              </a:r>
              <a:endParaRPr b="0" i="0" sz="5300" u="none" cap="none" strike="noStrike">
                <a:solidFill>
                  <a:srgbClr val="FFFFFF"/>
                </a:solidFill>
                <a:latin typeface="Roboto Light"/>
                <a:ea typeface="Roboto Light"/>
                <a:cs typeface="Roboto Light"/>
                <a:sym typeface="Roboto Light"/>
              </a:endParaRPr>
            </a:p>
          </p:txBody>
        </p:sp>
        <p:sp>
          <p:nvSpPr>
            <p:cNvPr id="395" name="Google Shape;395;p50"/>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6" name="Google Shape;396;p50"/>
          <p:cNvSpPr txBox="1"/>
          <p:nvPr>
            <p:ph idx="6" type="subTitle"/>
          </p:nvPr>
        </p:nvSpPr>
        <p:spPr>
          <a:xfrm>
            <a:off x="-32392" y="9159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97" name="Google Shape;397;p50"/>
          <p:cNvSpPr/>
          <p:nvPr/>
        </p:nvSpPr>
        <p:spPr>
          <a:xfrm>
            <a:off x="3143415" y="5694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8" name="Google Shape;398;p50"/>
          <p:cNvGrpSpPr/>
          <p:nvPr/>
        </p:nvGrpSpPr>
        <p:grpSpPr>
          <a:xfrm>
            <a:off x="1219408" y="5694151"/>
            <a:ext cx="1606396" cy="1005814"/>
            <a:chOff x="457200" y="1466425"/>
            <a:chExt cx="776900" cy="486300"/>
          </a:xfrm>
        </p:grpSpPr>
        <p:sp>
          <p:nvSpPr>
            <p:cNvPr id="399" name="Google Shape;399;p50"/>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03</a:t>
              </a:r>
              <a:endParaRPr b="0" i="0" sz="5300" u="none" cap="none" strike="noStrike">
                <a:solidFill>
                  <a:srgbClr val="FFFFFF"/>
                </a:solidFill>
                <a:latin typeface="Roboto Light"/>
                <a:ea typeface="Roboto Light"/>
                <a:cs typeface="Roboto Light"/>
                <a:sym typeface="Roboto Light"/>
              </a:endParaRPr>
            </a:p>
          </p:txBody>
        </p:sp>
        <p:sp>
          <p:nvSpPr>
            <p:cNvPr id="400" name="Google Shape;400;p50"/>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1" name="Google Shape;401;p50"/>
          <p:cNvSpPr txBox="1"/>
          <p:nvPr>
            <p:ph idx="7" type="subTitle"/>
          </p:nvPr>
        </p:nvSpPr>
        <p:spPr>
          <a:xfrm>
            <a:off x="-32324" y="5694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02" name="Google Shape;402;p50"/>
          <p:cNvSpPr/>
          <p:nvPr/>
        </p:nvSpPr>
        <p:spPr>
          <a:xfrm>
            <a:off x="3143115" y="6862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3" name="Google Shape;403;p50"/>
          <p:cNvGrpSpPr/>
          <p:nvPr/>
        </p:nvGrpSpPr>
        <p:grpSpPr>
          <a:xfrm>
            <a:off x="1219108" y="6862427"/>
            <a:ext cx="1606396" cy="1005814"/>
            <a:chOff x="457200" y="1466425"/>
            <a:chExt cx="776900" cy="486300"/>
          </a:xfrm>
        </p:grpSpPr>
        <p:sp>
          <p:nvSpPr>
            <p:cNvPr id="404" name="Google Shape;404;p50"/>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04</a:t>
              </a:r>
              <a:endParaRPr b="0" i="0" sz="5300" u="none" cap="none" strike="noStrike">
                <a:solidFill>
                  <a:srgbClr val="FFFFFF"/>
                </a:solidFill>
                <a:latin typeface="Roboto Light"/>
                <a:ea typeface="Roboto Light"/>
                <a:cs typeface="Roboto Light"/>
                <a:sym typeface="Roboto Light"/>
              </a:endParaRPr>
            </a:p>
          </p:txBody>
        </p:sp>
        <p:sp>
          <p:nvSpPr>
            <p:cNvPr id="405" name="Google Shape;405;p50"/>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6" name="Google Shape;406;p50"/>
          <p:cNvSpPr txBox="1"/>
          <p:nvPr>
            <p:ph idx="8" type="subTitle"/>
          </p:nvPr>
        </p:nvSpPr>
        <p:spPr>
          <a:xfrm>
            <a:off x="-32658" y="6862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07" name="Google Shape;407;p50"/>
          <p:cNvSpPr/>
          <p:nvPr/>
        </p:nvSpPr>
        <p:spPr>
          <a:xfrm>
            <a:off x="3143281" y="3357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8" name="Google Shape;408;p50"/>
          <p:cNvGrpSpPr/>
          <p:nvPr/>
        </p:nvGrpSpPr>
        <p:grpSpPr>
          <a:xfrm>
            <a:off x="1219275" y="3357151"/>
            <a:ext cx="1606396" cy="1005814"/>
            <a:chOff x="457200" y="1466425"/>
            <a:chExt cx="776900" cy="486300"/>
          </a:xfrm>
        </p:grpSpPr>
        <p:sp>
          <p:nvSpPr>
            <p:cNvPr id="409" name="Google Shape;409;p50"/>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01</a:t>
              </a:r>
              <a:endParaRPr b="0" i="0" sz="5300" u="none" cap="none" strike="noStrike">
                <a:solidFill>
                  <a:srgbClr val="FFFFFF"/>
                </a:solidFill>
                <a:latin typeface="Roboto Light"/>
                <a:ea typeface="Roboto Light"/>
                <a:cs typeface="Roboto Light"/>
                <a:sym typeface="Roboto Light"/>
              </a:endParaRPr>
            </a:p>
          </p:txBody>
        </p:sp>
        <p:sp>
          <p:nvSpPr>
            <p:cNvPr id="410" name="Google Shape;410;p50"/>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1" name="Google Shape;411;p50"/>
          <p:cNvSpPr txBox="1"/>
          <p:nvPr>
            <p:ph idx="9" type="subTitle"/>
          </p:nvPr>
        </p:nvSpPr>
        <p:spPr>
          <a:xfrm>
            <a:off x="-32791" y="3357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12" name="Google Shape;412;p50"/>
          <p:cNvSpPr/>
          <p:nvPr/>
        </p:nvSpPr>
        <p:spPr>
          <a:xfrm>
            <a:off x="3142981" y="4525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3" name="Google Shape;413;p50"/>
          <p:cNvGrpSpPr/>
          <p:nvPr/>
        </p:nvGrpSpPr>
        <p:grpSpPr>
          <a:xfrm>
            <a:off x="1218975" y="4525427"/>
            <a:ext cx="1606396" cy="1005814"/>
            <a:chOff x="457200" y="1466425"/>
            <a:chExt cx="776900" cy="486300"/>
          </a:xfrm>
        </p:grpSpPr>
        <p:sp>
          <p:nvSpPr>
            <p:cNvPr id="414" name="Google Shape;414;p50"/>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02</a:t>
              </a:r>
              <a:endParaRPr b="0" i="0" sz="5300" u="none" cap="none" strike="noStrike">
                <a:solidFill>
                  <a:srgbClr val="FFFFFF"/>
                </a:solidFill>
                <a:latin typeface="Roboto Light"/>
                <a:ea typeface="Roboto Light"/>
                <a:cs typeface="Roboto Light"/>
                <a:sym typeface="Roboto Light"/>
              </a:endParaRPr>
            </a:p>
          </p:txBody>
        </p:sp>
        <p:sp>
          <p:nvSpPr>
            <p:cNvPr id="415" name="Google Shape;415;p50"/>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6" name="Google Shape;416;p50"/>
          <p:cNvSpPr txBox="1"/>
          <p:nvPr>
            <p:ph idx="13" type="subTitle"/>
          </p:nvPr>
        </p:nvSpPr>
        <p:spPr>
          <a:xfrm>
            <a:off x="-32791" y="4525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17" name="Shape 417"/>
        <p:cNvGrpSpPr/>
        <p:nvPr/>
      </p:nvGrpSpPr>
      <p:grpSpPr>
        <a:xfrm>
          <a:off x="0" y="0"/>
          <a:ext cx="0" cy="0"/>
          <a:chOff x="0" y="0"/>
          <a:chExt cx="0" cy="0"/>
        </a:xfrm>
      </p:grpSpPr>
      <p:sp>
        <p:nvSpPr>
          <p:cNvPr id="418" name="Google Shape;418;p51"/>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19" name="Google Shape;419;p51"/>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420" name="Google Shape;420;p51"/>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421" name="Google Shape;421;p5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22" name="Google Shape;422;p51"/>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423" name="Google Shape;423;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24" name="Google Shape;424;p51"/>
          <p:cNvSpPr/>
          <p:nvPr/>
        </p:nvSpPr>
        <p:spPr>
          <a:xfrm>
            <a:off x="3143481" y="10328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5" name="Google Shape;425;p51"/>
          <p:cNvGrpSpPr/>
          <p:nvPr/>
        </p:nvGrpSpPr>
        <p:grpSpPr>
          <a:xfrm>
            <a:off x="1219475" y="10328151"/>
            <a:ext cx="1606396" cy="1005814"/>
            <a:chOff x="457200" y="1466425"/>
            <a:chExt cx="776900" cy="486300"/>
          </a:xfrm>
        </p:grpSpPr>
        <p:sp>
          <p:nvSpPr>
            <p:cNvPr id="426" name="Google Shape;426;p51"/>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07</a:t>
              </a:r>
              <a:endParaRPr b="0" i="0" sz="5300" u="none" cap="none" strike="noStrike">
                <a:solidFill>
                  <a:srgbClr val="FFFFFF"/>
                </a:solidFill>
                <a:latin typeface="Roboto Light"/>
                <a:ea typeface="Roboto Light"/>
                <a:cs typeface="Roboto Light"/>
                <a:sym typeface="Roboto Light"/>
              </a:endParaRPr>
            </a:p>
          </p:txBody>
        </p:sp>
        <p:sp>
          <p:nvSpPr>
            <p:cNvPr id="427" name="Google Shape;427;p51"/>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8" name="Google Shape;428;p51"/>
          <p:cNvSpPr txBox="1"/>
          <p:nvPr>
            <p:ph idx="3" type="subTitle"/>
          </p:nvPr>
        </p:nvSpPr>
        <p:spPr>
          <a:xfrm>
            <a:off x="-32257" y="10328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29" name="Google Shape;429;p51"/>
          <p:cNvSpPr/>
          <p:nvPr/>
        </p:nvSpPr>
        <p:spPr>
          <a:xfrm>
            <a:off x="3143181" y="11496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0" name="Google Shape;430;p51"/>
          <p:cNvGrpSpPr/>
          <p:nvPr/>
        </p:nvGrpSpPr>
        <p:grpSpPr>
          <a:xfrm>
            <a:off x="1219175" y="11496427"/>
            <a:ext cx="1606396" cy="1005814"/>
            <a:chOff x="457200" y="1466425"/>
            <a:chExt cx="776900" cy="486300"/>
          </a:xfrm>
        </p:grpSpPr>
        <p:sp>
          <p:nvSpPr>
            <p:cNvPr id="431" name="Google Shape;431;p51"/>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08</a:t>
              </a:r>
              <a:endParaRPr b="0" i="0" sz="5300" u="none" cap="none" strike="noStrike">
                <a:solidFill>
                  <a:srgbClr val="FFFFFF"/>
                </a:solidFill>
                <a:latin typeface="Roboto Light"/>
                <a:ea typeface="Roboto Light"/>
                <a:cs typeface="Roboto Light"/>
                <a:sym typeface="Roboto Light"/>
              </a:endParaRPr>
            </a:p>
          </p:txBody>
        </p:sp>
        <p:sp>
          <p:nvSpPr>
            <p:cNvPr id="432" name="Google Shape;432;p51"/>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3" name="Google Shape;433;p51"/>
          <p:cNvSpPr txBox="1"/>
          <p:nvPr>
            <p:ph idx="4" type="subTitle"/>
          </p:nvPr>
        </p:nvSpPr>
        <p:spPr>
          <a:xfrm>
            <a:off x="-32192" y="11496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34" name="Google Shape;434;p51"/>
          <p:cNvSpPr/>
          <p:nvPr/>
        </p:nvSpPr>
        <p:spPr>
          <a:xfrm>
            <a:off x="3143348" y="7991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5" name="Google Shape;435;p51"/>
          <p:cNvGrpSpPr/>
          <p:nvPr/>
        </p:nvGrpSpPr>
        <p:grpSpPr>
          <a:xfrm>
            <a:off x="1219342" y="7991151"/>
            <a:ext cx="1606396" cy="1005814"/>
            <a:chOff x="457200" y="1466425"/>
            <a:chExt cx="776900" cy="486300"/>
          </a:xfrm>
        </p:grpSpPr>
        <p:sp>
          <p:nvSpPr>
            <p:cNvPr id="436" name="Google Shape;436;p51"/>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05</a:t>
              </a:r>
              <a:endParaRPr b="0" i="0" sz="5300" u="none" cap="none" strike="noStrike">
                <a:solidFill>
                  <a:srgbClr val="FFFFFF"/>
                </a:solidFill>
                <a:latin typeface="Roboto Light"/>
                <a:ea typeface="Roboto Light"/>
                <a:cs typeface="Roboto Light"/>
                <a:sym typeface="Roboto Light"/>
              </a:endParaRPr>
            </a:p>
          </p:txBody>
        </p:sp>
        <p:sp>
          <p:nvSpPr>
            <p:cNvPr id="437" name="Google Shape;437;p51"/>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8" name="Google Shape;438;p51"/>
          <p:cNvSpPr txBox="1"/>
          <p:nvPr>
            <p:ph idx="5" type="subTitle"/>
          </p:nvPr>
        </p:nvSpPr>
        <p:spPr>
          <a:xfrm>
            <a:off x="-32391" y="7991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39" name="Google Shape;439;p51"/>
          <p:cNvSpPr/>
          <p:nvPr/>
        </p:nvSpPr>
        <p:spPr>
          <a:xfrm>
            <a:off x="3143048" y="9159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0" name="Google Shape;440;p51"/>
          <p:cNvGrpSpPr/>
          <p:nvPr/>
        </p:nvGrpSpPr>
        <p:grpSpPr>
          <a:xfrm>
            <a:off x="1219042" y="9159427"/>
            <a:ext cx="1606396" cy="1005814"/>
            <a:chOff x="457200" y="1466425"/>
            <a:chExt cx="776900" cy="486300"/>
          </a:xfrm>
        </p:grpSpPr>
        <p:sp>
          <p:nvSpPr>
            <p:cNvPr id="441" name="Google Shape;441;p51"/>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06</a:t>
              </a:r>
              <a:endParaRPr b="0" i="0" sz="5300" u="none" cap="none" strike="noStrike">
                <a:solidFill>
                  <a:srgbClr val="FFFFFF"/>
                </a:solidFill>
                <a:latin typeface="Roboto Light"/>
                <a:ea typeface="Roboto Light"/>
                <a:cs typeface="Roboto Light"/>
                <a:sym typeface="Roboto Light"/>
              </a:endParaRPr>
            </a:p>
          </p:txBody>
        </p:sp>
        <p:sp>
          <p:nvSpPr>
            <p:cNvPr id="442" name="Google Shape;442;p51"/>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3" name="Google Shape;443;p51"/>
          <p:cNvSpPr txBox="1"/>
          <p:nvPr>
            <p:ph idx="6" type="subTitle"/>
          </p:nvPr>
        </p:nvSpPr>
        <p:spPr>
          <a:xfrm>
            <a:off x="-32392" y="9159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44" name="Google Shape;444;p51"/>
          <p:cNvSpPr/>
          <p:nvPr/>
        </p:nvSpPr>
        <p:spPr>
          <a:xfrm>
            <a:off x="3143415" y="5694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5" name="Google Shape;445;p51"/>
          <p:cNvGrpSpPr/>
          <p:nvPr/>
        </p:nvGrpSpPr>
        <p:grpSpPr>
          <a:xfrm>
            <a:off x="1219408" y="5694151"/>
            <a:ext cx="1606396" cy="1005814"/>
            <a:chOff x="457200" y="1466425"/>
            <a:chExt cx="776900" cy="486300"/>
          </a:xfrm>
        </p:grpSpPr>
        <p:sp>
          <p:nvSpPr>
            <p:cNvPr id="446" name="Google Shape;446;p51"/>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03</a:t>
              </a:r>
              <a:endParaRPr b="0" i="0" sz="5300" u="none" cap="none" strike="noStrike">
                <a:solidFill>
                  <a:srgbClr val="FFFFFF"/>
                </a:solidFill>
                <a:latin typeface="Roboto Light"/>
                <a:ea typeface="Roboto Light"/>
                <a:cs typeface="Roboto Light"/>
                <a:sym typeface="Roboto Light"/>
              </a:endParaRPr>
            </a:p>
          </p:txBody>
        </p:sp>
        <p:sp>
          <p:nvSpPr>
            <p:cNvPr id="447" name="Google Shape;447;p51"/>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8" name="Google Shape;448;p51"/>
          <p:cNvSpPr txBox="1"/>
          <p:nvPr>
            <p:ph idx="7" type="subTitle"/>
          </p:nvPr>
        </p:nvSpPr>
        <p:spPr>
          <a:xfrm>
            <a:off x="467" y="5694333"/>
            <a:ext cx="236465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49" name="Google Shape;449;p51"/>
          <p:cNvSpPr/>
          <p:nvPr/>
        </p:nvSpPr>
        <p:spPr>
          <a:xfrm>
            <a:off x="3143115" y="6862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0" name="Google Shape;450;p51"/>
          <p:cNvGrpSpPr/>
          <p:nvPr/>
        </p:nvGrpSpPr>
        <p:grpSpPr>
          <a:xfrm>
            <a:off x="1219108" y="6862427"/>
            <a:ext cx="1606396" cy="1005814"/>
            <a:chOff x="457200" y="1466425"/>
            <a:chExt cx="776900" cy="486300"/>
          </a:xfrm>
        </p:grpSpPr>
        <p:sp>
          <p:nvSpPr>
            <p:cNvPr id="451" name="Google Shape;451;p51"/>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04</a:t>
              </a:r>
              <a:endParaRPr b="0" i="0" sz="5300" u="none" cap="none" strike="noStrike">
                <a:solidFill>
                  <a:srgbClr val="FFFFFF"/>
                </a:solidFill>
                <a:latin typeface="Roboto Light"/>
                <a:ea typeface="Roboto Light"/>
                <a:cs typeface="Roboto Light"/>
                <a:sym typeface="Roboto Light"/>
              </a:endParaRPr>
            </a:p>
          </p:txBody>
        </p:sp>
        <p:sp>
          <p:nvSpPr>
            <p:cNvPr id="452" name="Google Shape;452;p51"/>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3" name="Google Shape;453;p51"/>
          <p:cNvSpPr txBox="1"/>
          <p:nvPr>
            <p:ph idx="8" type="subTitle"/>
          </p:nvPr>
        </p:nvSpPr>
        <p:spPr>
          <a:xfrm>
            <a:off x="-32791" y="6862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54" name="Google Shape;454;p51"/>
          <p:cNvSpPr/>
          <p:nvPr/>
        </p:nvSpPr>
        <p:spPr>
          <a:xfrm>
            <a:off x="3143281" y="3357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5" name="Google Shape;455;p51"/>
          <p:cNvGrpSpPr/>
          <p:nvPr/>
        </p:nvGrpSpPr>
        <p:grpSpPr>
          <a:xfrm>
            <a:off x="1219275" y="3357151"/>
            <a:ext cx="1606396" cy="1005814"/>
            <a:chOff x="457200" y="1466425"/>
            <a:chExt cx="776900" cy="486300"/>
          </a:xfrm>
        </p:grpSpPr>
        <p:sp>
          <p:nvSpPr>
            <p:cNvPr id="456" name="Google Shape;456;p51"/>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01</a:t>
              </a:r>
              <a:endParaRPr b="0" i="0" sz="5300" u="none" cap="none" strike="noStrike">
                <a:solidFill>
                  <a:srgbClr val="FFFFFF"/>
                </a:solidFill>
                <a:latin typeface="Roboto Light"/>
                <a:ea typeface="Roboto Light"/>
                <a:cs typeface="Roboto Light"/>
                <a:sym typeface="Roboto Light"/>
              </a:endParaRPr>
            </a:p>
          </p:txBody>
        </p:sp>
        <p:sp>
          <p:nvSpPr>
            <p:cNvPr id="457" name="Google Shape;457;p51"/>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8" name="Google Shape;458;p51"/>
          <p:cNvSpPr txBox="1"/>
          <p:nvPr>
            <p:ph idx="9" type="subTitle"/>
          </p:nvPr>
        </p:nvSpPr>
        <p:spPr>
          <a:xfrm>
            <a:off x="1" y="3357333"/>
            <a:ext cx="236465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59" name="Google Shape;459;p51"/>
          <p:cNvSpPr/>
          <p:nvPr/>
        </p:nvSpPr>
        <p:spPr>
          <a:xfrm>
            <a:off x="3142981" y="4525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0" name="Google Shape;460;p51"/>
          <p:cNvGrpSpPr/>
          <p:nvPr/>
        </p:nvGrpSpPr>
        <p:grpSpPr>
          <a:xfrm>
            <a:off x="1218975" y="4525427"/>
            <a:ext cx="1606396" cy="1005814"/>
            <a:chOff x="457200" y="1466425"/>
            <a:chExt cx="776900" cy="486300"/>
          </a:xfrm>
        </p:grpSpPr>
        <p:sp>
          <p:nvSpPr>
            <p:cNvPr id="461" name="Google Shape;461;p51"/>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02</a:t>
              </a:r>
              <a:endParaRPr b="0" i="0" sz="5300" u="none" cap="none" strike="noStrike">
                <a:solidFill>
                  <a:srgbClr val="FFFFFF"/>
                </a:solidFill>
                <a:latin typeface="Roboto Light"/>
                <a:ea typeface="Roboto Light"/>
                <a:cs typeface="Roboto Light"/>
                <a:sym typeface="Roboto Light"/>
              </a:endParaRPr>
            </a:p>
          </p:txBody>
        </p:sp>
        <p:sp>
          <p:nvSpPr>
            <p:cNvPr id="462" name="Google Shape;462;p51"/>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3" name="Google Shape;463;p51"/>
          <p:cNvSpPr txBox="1"/>
          <p:nvPr>
            <p:ph idx="13" type="subTitle"/>
          </p:nvPr>
        </p:nvSpPr>
        <p:spPr>
          <a:xfrm>
            <a:off x="0" y="4525667"/>
            <a:ext cx="236465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64" name="Shape 464"/>
        <p:cNvGrpSpPr/>
        <p:nvPr/>
      </p:nvGrpSpPr>
      <p:grpSpPr>
        <a:xfrm>
          <a:off x="0" y="0"/>
          <a:ext cx="0" cy="0"/>
          <a:chOff x="0" y="0"/>
          <a:chExt cx="0" cy="0"/>
        </a:xfrm>
      </p:grpSpPr>
      <p:sp>
        <p:nvSpPr>
          <p:cNvPr id="465" name="Google Shape;465;p52"/>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66" name="Google Shape;466;p52"/>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467" name="Google Shape;467;p52"/>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468" name="Google Shape;468;p5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69" name="Google Shape;469;p52"/>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470" name="Google Shape;470;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71" name="Google Shape;471;p52"/>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2"/>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473" name="Google Shape;473;p52"/>
          <p:cNvGrpSpPr/>
          <p:nvPr/>
        </p:nvGrpSpPr>
        <p:grpSpPr>
          <a:xfrm>
            <a:off x="1218833" y="3586941"/>
            <a:ext cx="1421954" cy="1422613"/>
            <a:chOff x="457200" y="1378813"/>
            <a:chExt cx="695400" cy="695450"/>
          </a:xfrm>
        </p:grpSpPr>
        <p:sp>
          <p:nvSpPr>
            <p:cNvPr id="474" name="Google Shape;474;p52"/>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rPr b="0" i="0" lang="en-US" sz="5600" u="none" cap="none" strike="noStrike">
                  <a:solidFill>
                    <a:srgbClr val="000000"/>
                  </a:solidFill>
                  <a:latin typeface="Roboto Light"/>
                  <a:ea typeface="Roboto Light"/>
                  <a:cs typeface="Roboto Light"/>
                  <a:sym typeface="Roboto Light"/>
                </a:rPr>
                <a:t>01</a:t>
              </a:r>
              <a:endParaRPr b="0" i="0" sz="5600" u="none" cap="none" strike="noStrike">
                <a:solidFill>
                  <a:srgbClr val="000000"/>
                </a:solidFill>
                <a:latin typeface="Roboto Light"/>
                <a:ea typeface="Roboto Light"/>
                <a:cs typeface="Roboto Light"/>
                <a:sym typeface="Roboto Light"/>
              </a:endParaRPr>
            </a:p>
          </p:txBody>
        </p:sp>
        <p:sp>
          <p:nvSpPr>
            <p:cNvPr id="475" name="Google Shape;475;p52"/>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6" name="Google Shape;476;p52"/>
          <p:cNvGrpSpPr/>
          <p:nvPr/>
        </p:nvGrpSpPr>
        <p:grpSpPr>
          <a:xfrm>
            <a:off x="8608308" y="3586941"/>
            <a:ext cx="1421954" cy="1422613"/>
            <a:chOff x="457200" y="1378813"/>
            <a:chExt cx="695400" cy="695450"/>
          </a:xfrm>
        </p:grpSpPr>
        <p:sp>
          <p:nvSpPr>
            <p:cNvPr id="477" name="Google Shape;477;p52"/>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rPr b="0" i="0" lang="en-US" sz="5600" u="none" cap="none" strike="noStrike">
                  <a:solidFill>
                    <a:srgbClr val="000000"/>
                  </a:solidFill>
                  <a:latin typeface="Roboto Light"/>
                  <a:ea typeface="Roboto Light"/>
                  <a:cs typeface="Roboto Light"/>
                  <a:sym typeface="Roboto Light"/>
                </a:rPr>
                <a:t>02</a:t>
              </a:r>
              <a:endParaRPr b="0" i="0" sz="5600" u="none" cap="none" strike="noStrike">
                <a:solidFill>
                  <a:srgbClr val="000000"/>
                </a:solidFill>
                <a:latin typeface="Roboto Light"/>
                <a:ea typeface="Roboto Light"/>
                <a:cs typeface="Roboto Light"/>
                <a:sym typeface="Roboto Light"/>
              </a:endParaRPr>
            </a:p>
          </p:txBody>
        </p:sp>
        <p:sp>
          <p:nvSpPr>
            <p:cNvPr id="478" name="Google Shape;478;p52"/>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9" name="Google Shape;479;p52"/>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2"/>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481" name="Google Shape;481;p52"/>
          <p:cNvGrpSpPr/>
          <p:nvPr/>
        </p:nvGrpSpPr>
        <p:grpSpPr>
          <a:xfrm>
            <a:off x="16353290" y="3588941"/>
            <a:ext cx="1421954" cy="1422613"/>
            <a:chOff x="457200" y="1378813"/>
            <a:chExt cx="695400" cy="695450"/>
          </a:xfrm>
        </p:grpSpPr>
        <p:sp>
          <p:nvSpPr>
            <p:cNvPr id="482" name="Google Shape;482;p52"/>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rPr b="0" i="0" lang="en-US" sz="5600" u="none" cap="none" strike="noStrike">
                  <a:solidFill>
                    <a:srgbClr val="000000"/>
                  </a:solidFill>
                  <a:latin typeface="Roboto Light"/>
                  <a:ea typeface="Roboto Light"/>
                  <a:cs typeface="Roboto Light"/>
                  <a:sym typeface="Roboto Light"/>
                </a:rPr>
                <a:t>03</a:t>
              </a:r>
              <a:endParaRPr b="0" i="0" sz="5600" u="none" cap="none" strike="noStrike">
                <a:solidFill>
                  <a:srgbClr val="000000"/>
                </a:solidFill>
                <a:latin typeface="Roboto Light"/>
                <a:ea typeface="Roboto Light"/>
                <a:cs typeface="Roboto Light"/>
                <a:sym typeface="Roboto Light"/>
              </a:endParaRPr>
            </a:p>
          </p:txBody>
        </p:sp>
        <p:sp>
          <p:nvSpPr>
            <p:cNvPr id="483" name="Google Shape;483;p52"/>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4" name="Google Shape;484;p52"/>
          <p:cNvSpPr/>
          <p:nvPr/>
        </p:nvSpPr>
        <p:spPr>
          <a:xfrm flipH="1">
            <a:off x="17065369"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52"/>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86" name="Shape 486"/>
        <p:cNvGrpSpPr/>
        <p:nvPr/>
      </p:nvGrpSpPr>
      <p:grpSpPr>
        <a:xfrm>
          <a:off x="0" y="0"/>
          <a:ext cx="0" cy="0"/>
          <a:chOff x="0" y="0"/>
          <a:chExt cx="0" cy="0"/>
        </a:xfrm>
      </p:grpSpPr>
      <p:pic>
        <p:nvPicPr>
          <p:cNvPr id="487" name="Google Shape;487;p53"/>
          <p:cNvPicPr preferRelativeResize="0"/>
          <p:nvPr/>
        </p:nvPicPr>
        <p:blipFill rotWithShape="1">
          <a:blip r:embed="rId2">
            <a:alphaModFix/>
          </a:blip>
          <a:srcRect b="0" l="0" r="0" t="0"/>
          <a:stretch/>
        </p:blipFill>
        <p:spPr>
          <a:xfrm>
            <a:off x="11427057" y="3154800"/>
            <a:ext cx="2206013" cy="9764321"/>
          </a:xfrm>
          <a:prstGeom prst="rect">
            <a:avLst/>
          </a:prstGeom>
          <a:noFill/>
          <a:ln>
            <a:noFill/>
          </a:ln>
        </p:spPr>
      </p:pic>
      <p:sp>
        <p:nvSpPr>
          <p:cNvPr id="488" name="Google Shape;488;p53"/>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53"/>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90" name="Google Shape;490;p53"/>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491" name="Google Shape;491;p53"/>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492" name="Google Shape;492;p5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93" name="Google Shape;493;p53"/>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494" name="Google Shape;494;p5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95" name="Google Shape;495;p53"/>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t/>
            </a:r>
            <a:endParaRPr b="0" i="0" sz="5600" u="none" cap="none" strike="noStrike">
              <a:solidFill>
                <a:srgbClr val="000000"/>
              </a:solidFill>
              <a:latin typeface="Roboto Light"/>
              <a:ea typeface="Roboto Light"/>
              <a:cs typeface="Roboto Light"/>
              <a:sym typeface="Roboto Light"/>
            </a:endParaRPr>
          </a:p>
        </p:txBody>
      </p:sp>
      <p:sp>
        <p:nvSpPr>
          <p:cNvPr id="496" name="Google Shape;496;p53"/>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53"/>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marR="0" rtl="0" algn="l">
              <a:lnSpc>
                <a:spcPct val="115000"/>
              </a:lnSpc>
              <a:spcBef>
                <a:spcPts val="0"/>
              </a:spcBef>
              <a:spcAft>
                <a:spcPts val="0"/>
              </a:spcAft>
              <a:buClr>
                <a:srgbClr val="000000"/>
              </a:buClr>
              <a:buSzPts val="3200"/>
              <a:buFont typeface="Arial"/>
              <a:buNone/>
              <a:defRPr b="0" i="0" sz="3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98" name="Google Shape;498;p53"/>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marR="0" rtl="0" algn="l">
              <a:lnSpc>
                <a:spcPct val="115000"/>
              </a:lnSpc>
              <a:spcBef>
                <a:spcPts val="0"/>
              </a:spcBef>
              <a:spcAft>
                <a:spcPts val="0"/>
              </a:spcAft>
              <a:buClr>
                <a:srgbClr val="000000"/>
              </a:buClr>
              <a:buSzPts val="3200"/>
              <a:buFont typeface="Arial"/>
              <a:buNone/>
              <a:defRPr b="0" i="0" sz="3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99" name="Google Shape;499;p53"/>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0" name="Google Shape;500;p53"/>
          <p:cNvGrpSpPr/>
          <p:nvPr/>
        </p:nvGrpSpPr>
        <p:grpSpPr>
          <a:xfrm>
            <a:off x="13160055" y="3796141"/>
            <a:ext cx="1421954" cy="1422613"/>
            <a:chOff x="457200" y="1378813"/>
            <a:chExt cx="695400" cy="695450"/>
          </a:xfrm>
        </p:grpSpPr>
        <p:sp>
          <p:nvSpPr>
            <p:cNvPr id="501" name="Google Shape;501;p53"/>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t/>
              </a:r>
              <a:endParaRPr b="0" i="0" sz="5600" u="none" cap="none" strike="noStrike">
                <a:solidFill>
                  <a:srgbClr val="FFFFFF"/>
                </a:solidFill>
                <a:latin typeface="Roboto Light"/>
                <a:ea typeface="Roboto Light"/>
                <a:cs typeface="Roboto Light"/>
                <a:sym typeface="Roboto Light"/>
              </a:endParaRPr>
            </a:p>
          </p:txBody>
        </p:sp>
        <p:sp>
          <p:nvSpPr>
            <p:cNvPr id="502" name="Google Shape;502;p53"/>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3" name="Google Shape;503;p53"/>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marR="0" rtl="0" algn="l">
              <a:lnSpc>
                <a:spcPct val="115000"/>
              </a:lnSpc>
              <a:spcBef>
                <a:spcPts val="0"/>
              </a:spcBef>
              <a:spcAft>
                <a:spcPts val="0"/>
              </a:spcAft>
              <a:buClr>
                <a:srgbClr val="000000"/>
              </a:buClr>
              <a:buSzPts val="3200"/>
              <a:buFont typeface="Arial"/>
              <a:buNone/>
              <a:defRPr b="0" i="0" sz="3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04" name="Google Shape;504;p53"/>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marR="0" rtl="0" algn="l">
              <a:lnSpc>
                <a:spcPct val="115000"/>
              </a:lnSpc>
              <a:spcBef>
                <a:spcPts val="0"/>
              </a:spcBef>
              <a:spcAft>
                <a:spcPts val="0"/>
              </a:spcAft>
              <a:buClr>
                <a:srgbClr val="000000"/>
              </a:buClr>
              <a:buSzPts val="3200"/>
              <a:buFont typeface="Arial"/>
              <a:buNone/>
              <a:defRPr b="0" i="0" sz="3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05" name="Google Shape;505;p53"/>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marR="0" rtl="0" algn="ctr">
              <a:lnSpc>
                <a:spcPct val="100000"/>
              </a:lnSpc>
              <a:spcBef>
                <a:spcPts val="0"/>
              </a:spcBef>
              <a:spcAft>
                <a:spcPts val="0"/>
              </a:spcAft>
              <a:buClr>
                <a:srgbClr val="000000"/>
              </a:buClr>
              <a:buSzPts val="5600"/>
              <a:buFont typeface="Arial"/>
              <a:buNone/>
              <a:defRPr b="0" i="0" sz="5600" u="none" cap="none" strike="noStrike">
                <a:solidFill>
                  <a:srgbClr val="000000"/>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06" name="Google Shape;506;p53"/>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marR="0" rtl="0" algn="ctr">
              <a:lnSpc>
                <a:spcPct val="100000"/>
              </a:lnSpc>
              <a:spcBef>
                <a:spcPts val="0"/>
              </a:spcBef>
              <a:spcAft>
                <a:spcPts val="0"/>
              </a:spcAft>
              <a:buClr>
                <a:srgbClr val="000000"/>
              </a:buClr>
              <a:buSzPts val="5600"/>
              <a:buFont typeface="Arial"/>
              <a:buNone/>
              <a:defRPr b="0" i="0" sz="5600" u="none" cap="none" strike="noStrike">
                <a:solidFill>
                  <a:srgbClr val="FFFFFF"/>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507" name="Shape 507"/>
        <p:cNvGrpSpPr/>
        <p:nvPr/>
      </p:nvGrpSpPr>
      <p:grpSpPr>
        <a:xfrm>
          <a:off x="0" y="0"/>
          <a:ext cx="0" cy="0"/>
          <a:chOff x="0" y="0"/>
          <a:chExt cx="0" cy="0"/>
        </a:xfrm>
      </p:grpSpPr>
      <p:sp>
        <p:nvSpPr>
          <p:cNvPr id="508" name="Google Shape;508;p54"/>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09" name="Google Shape;509;p54"/>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510" name="Google Shape;510;p54"/>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511" name="Google Shape;511;p5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2" name="Google Shape;512;p54"/>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513" name="Google Shape;513;p5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14" name="Google Shape;514;p54"/>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01</a:t>
            </a:r>
            <a:endParaRPr b="0" i="0" sz="12800" u="none" cap="none" strike="noStrike">
              <a:solidFill>
                <a:srgbClr val="000000"/>
              </a:solidFill>
              <a:latin typeface="Roboto Light"/>
              <a:ea typeface="Roboto Light"/>
              <a:cs typeface="Roboto Light"/>
              <a:sym typeface="Roboto Light"/>
            </a:endParaRPr>
          </a:p>
        </p:txBody>
      </p:sp>
      <p:sp>
        <p:nvSpPr>
          <p:cNvPr id="515" name="Google Shape;515;p54"/>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54"/>
          <p:cNvSpPr/>
          <p:nvPr/>
        </p:nvSpPr>
        <p:spPr>
          <a:xfrm>
            <a:off x="3021813" y="3404200"/>
            <a:ext cx="18969601"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54"/>
          <p:cNvSpPr/>
          <p:nvPr/>
        </p:nvSpPr>
        <p:spPr>
          <a:xfrm flipH="1">
            <a:off x="1218756"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54"/>
          <p:cNvSpPr/>
          <p:nvPr/>
        </p:nvSpPr>
        <p:spPr>
          <a:xfrm flipH="1">
            <a:off x="2335417" y="5233000"/>
            <a:ext cx="18969601"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4"/>
          <p:cNvSpPr/>
          <p:nvPr/>
        </p:nvSpPr>
        <p:spPr>
          <a:xfrm>
            <a:off x="21152891"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02</a:t>
            </a:r>
            <a:endParaRPr b="0" i="0" sz="12800" u="none" cap="none" strike="noStrike">
              <a:solidFill>
                <a:srgbClr val="000000"/>
              </a:solidFill>
              <a:latin typeface="Roboto Light"/>
              <a:ea typeface="Roboto Light"/>
              <a:cs typeface="Roboto Light"/>
              <a:sym typeface="Roboto Light"/>
            </a:endParaRPr>
          </a:p>
        </p:txBody>
      </p:sp>
      <p:sp>
        <p:nvSpPr>
          <p:cNvPr id="520" name="Google Shape;520;p54"/>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03</a:t>
            </a:r>
            <a:endParaRPr b="0" i="0" sz="12800" u="none" cap="none" strike="noStrike">
              <a:solidFill>
                <a:srgbClr val="000000"/>
              </a:solidFill>
              <a:latin typeface="Roboto Light"/>
              <a:ea typeface="Roboto Light"/>
              <a:cs typeface="Roboto Light"/>
              <a:sym typeface="Roboto Light"/>
            </a:endParaRPr>
          </a:p>
        </p:txBody>
      </p:sp>
      <p:sp>
        <p:nvSpPr>
          <p:cNvPr id="521" name="Google Shape;521;p54"/>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54"/>
          <p:cNvSpPr/>
          <p:nvPr/>
        </p:nvSpPr>
        <p:spPr>
          <a:xfrm>
            <a:off x="3022829" y="7056600"/>
            <a:ext cx="18969601"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54"/>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54"/>
          <p:cNvSpPr/>
          <p:nvPr/>
        </p:nvSpPr>
        <p:spPr>
          <a:xfrm flipH="1">
            <a:off x="2487776" y="9088600"/>
            <a:ext cx="18969601"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54"/>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04</a:t>
            </a:r>
            <a:endParaRPr b="0" i="0" sz="12800" u="none" cap="none" strike="noStrike">
              <a:solidFill>
                <a:srgbClr val="000000"/>
              </a:solidFill>
              <a:latin typeface="Roboto Light"/>
              <a:ea typeface="Roboto Light"/>
              <a:cs typeface="Roboto Light"/>
              <a:sym typeface="Roboto Light"/>
            </a:endParaRPr>
          </a:p>
        </p:txBody>
      </p:sp>
      <p:sp>
        <p:nvSpPr>
          <p:cNvPr id="526" name="Google Shape;526;p54"/>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05</a:t>
            </a:r>
            <a:endParaRPr b="0" i="0" sz="12800" u="none" cap="none" strike="noStrike">
              <a:solidFill>
                <a:srgbClr val="000000"/>
              </a:solidFill>
              <a:latin typeface="Roboto Light"/>
              <a:ea typeface="Roboto Light"/>
              <a:cs typeface="Roboto Light"/>
              <a:sym typeface="Roboto Light"/>
            </a:endParaRPr>
          </a:p>
        </p:txBody>
      </p:sp>
      <p:sp>
        <p:nvSpPr>
          <p:cNvPr id="527" name="Google Shape;527;p54"/>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54"/>
          <p:cNvSpPr/>
          <p:nvPr/>
        </p:nvSpPr>
        <p:spPr>
          <a:xfrm>
            <a:off x="3022829" y="10984633"/>
            <a:ext cx="18969601"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4"/>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30" name="Google Shape;530;p54"/>
          <p:cNvSpPr txBox="1"/>
          <p:nvPr>
            <p:ph idx="4" type="subTitle"/>
          </p:nvPr>
        </p:nvSpPr>
        <p:spPr>
          <a:xfrm>
            <a:off x="467" y="5186567"/>
            <a:ext cx="24377701" cy="1575300"/>
          </a:xfrm>
          <a:prstGeom prst="rect">
            <a:avLst/>
          </a:prstGeom>
          <a:noFill/>
          <a:ln>
            <a:noFill/>
          </a:ln>
        </p:spPr>
        <p:txBody>
          <a:bodyPr anchorCtr="0" anchor="ctr" bIns="0" lIns="1219000" spcFirstLastPara="1" rIns="4144550" wrap="square" tIns="0">
            <a:noAutofit/>
          </a:bodyPr>
          <a:lstStyle>
            <a:lvl1pPr lvl="0" marR="0" rtl="0" algn="r">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31" name="Google Shape;531;p54"/>
          <p:cNvSpPr txBox="1"/>
          <p:nvPr>
            <p:ph idx="5" type="subTitle"/>
          </p:nvPr>
        </p:nvSpPr>
        <p:spPr>
          <a:xfrm>
            <a:off x="-32458" y="7061800"/>
            <a:ext cx="24443101" cy="15753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32" name="Google Shape;532;p54"/>
          <p:cNvSpPr txBox="1"/>
          <p:nvPr>
            <p:ph idx="6" type="subTitle"/>
          </p:nvPr>
        </p:nvSpPr>
        <p:spPr>
          <a:xfrm>
            <a:off x="-32458" y="9052400"/>
            <a:ext cx="24377701" cy="1575300"/>
          </a:xfrm>
          <a:prstGeom prst="rect">
            <a:avLst/>
          </a:prstGeom>
          <a:noFill/>
          <a:ln>
            <a:noFill/>
          </a:ln>
        </p:spPr>
        <p:txBody>
          <a:bodyPr anchorCtr="0" anchor="ctr" bIns="0" lIns="1219000" spcFirstLastPara="1" rIns="4144550" wrap="square" tIns="0">
            <a:noAutofit/>
          </a:bodyPr>
          <a:lstStyle>
            <a:lvl1pPr lvl="0" marR="0" rtl="0" algn="r">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33" name="Google Shape;533;p54"/>
          <p:cNvSpPr txBox="1"/>
          <p:nvPr>
            <p:ph idx="7" type="subTitle"/>
          </p:nvPr>
        </p:nvSpPr>
        <p:spPr>
          <a:xfrm>
            <a:off x="467" y="10984600"/>
            <a:ext cx="24443101" cy="15753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35" name="Shape 35"/>
        <p:cNvGrpSpPr/>
        <p:nvPr/>
      </p:nvGrpSpPr>
      <p:grpSpPr>
        <a:xfrm>
          <a:off x="0" y="0"/>
          <a:ext cx="0" cy="0"/>
          <a:chOff x="0" y="0"/>
          <a:chExt cx="0" cy="0"/>
        </a:xfrm>
      </p:grpSpPr>
      <p:sp>
        <p:nvSpPr>
          <p:cNvPr id="36" name="Google Shape;36;p26"/>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7" name="Google Shape;37;p26"/>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38" name="Google Shape;38;p26"/>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39" name="Google Shape;39;p2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0" name="Google Shape;40;p26"/>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41" name="Google Shape;41;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2" name="Google Shape;42;p26"/>
          <p:cNvSpPr txBox="1"/>
          <p:nvPr>
            <p:ph idx="3" type="body"/>
          </p:nvPr>
        </p:nvSpPr>
        <p:spPr>
          <a:xfrm>
            <a:off x="467" y="3424667"/>
            <a:ext cx="24377701" cy="96591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34" name="Shape 534"/>
        <p:cNvGrpSpPr/>
        <p:nvPr/>
      </p:nvGrpSpPr>
      <p:grpSpPr>
        <a:xfrm>
          <a:off x="0" y="0"/>
          <a:ext cx="0" cy="0"/>
          <a:chOff x="0" y="0"/>
          <a:chExt cx="0" cy="0"/>
        </a:xfrm>
      </p:grpSpPr>
      <p:sp>
        <p:nvSpPr>
          <p:cNvPr id="535" name="Google Shape;535;p5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55"/>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37" name="Google Shape;537;p55"/>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538" name="Google Shape;538;p55"/>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539" name="Google Shape;539;p5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40" name="Google Shape;540;p55"/>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541" name="Google Shape;541;p5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42" name="Google Shape;542;p55"/>
          <p:cNvSpPr txBox="1"/>
          <p:nvPr>
            <p:ph idx="3" type="subTitle"/>
          </p:nvPr>
        </p:nvSpPr>
        <p:spPr>
          <a:xfrm>
            <a:off x="32592" y="3728000"/>
            <a:ext cx="243777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43" name="Google Shape;543;p5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5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5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55"/>
          <p:cNvSpPr txBox="1"/>
          <p:nvPr>
            <p:ph idx="4" type="subTitle"/>
          </p:nvPr>
        </p:nvSpPr>
        <p:spPr>
          <a:xfrm>
            <a:off x="-32592" y="59561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47" name="Google Shape;547;p55"/>
          <p:cNvSpPr txBox="1"/>
          <p:nvPr>
            <p:ph idx="5" type="subTitle"/>
          </p:nvPr>
        </p:nvSpPr>
        <p:spPr>
          <a:xfrm>
            <a:off x="0" y="8203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48" name="Google Shape;548;p55"/>
          <p:cNvSpPr txBox="1"/>
          <p:nvPr>
            <p:ph idx="6" type="subTitle"/>
          </p:nvPr>
        </p:nvSpPr>
        <p:spPr>
          <a:xfrm>
            <a:off x="-32791" y="104506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549" name="Google Shape;549;p55"/>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0" name="Google Shape;550;p55"/>
          <p:cNvPicPr preferRelativeResize="0"/>
          <p:nvPr/>
        </p:nvPicPr>
        <p:blipFill rotWithShape="1">
          <a:blip r:embed="rId3">
            <a:alphaModFix/>
          </a:blip>
          <a:srcRect b="237" l="0" r="0" t="227"/>
          <a:stretch/>
        </p:blipFill>
        <p:spPr>
          <a:xfrm>
            <a:off x="1145750" y="5938928"/>
            <a:ext cx="2094299" cy="1617978"/>
          </a:xfrm>
          <a:prstGeom prst="rect">
            <a:avLst/>
          </a:prstGeom>
          <a:noFill/>
          <a:ln>
            <a:noFill/>
          </a:ln>
        </p:spPr>
      </p:pic>
      <p:pic>
        <p:nvPicPr>
          <p:cNvPr id="551" name="Google Shape;551;p55"/>
          <p:cNvPicPr preferRelativeResize="0"/>
          <p:nvPr/>
        </p:nvPicPr>
        <p:blipFill rotWithShape="1">
          <a:blip r:embed="rId3">
            <a:alphaModFix/>
          </a:blip>
          <a:srcRect b="237" l="0" r="0" t="227"/>
          <a:stretch/>
        </p:blipFill>
        <p:spPr>
          <a:xfrm>
            <a:off x="1152516" y="10444195"/>
            <a:ext cx="2094299" cy="1617978"/>
          </a:xfrm>
          <a:prstGeom prst="rect">
            <a:avLst/>
          </a:prstGeom>
          <a:noFill/>
          <a:ln>
            <a:noFill/>
          </a:ln>
        </p:spPr>
      </p:pic>
      <p:pic>
        <p:nvPicPr>
          <p:cNvPr id="552" name="Google Shape;552;p55"/>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53" name="Shape 553"/>
        <p:cNvGrpSpPr/>
        <p:nvPr/>
      </p:nvGrpSpPr>
      <p:grpSpPr>
        <a:xfrm>
          <a:off x="0" y="0"/>
          <a:ext cx="0" cy="0"/>
          <a:chOff x="0" y="0"/>
          <a:chExt cx="0" cy="0"/>
        </a:xfrm>
      </p:grpSpPr>
      <p:sp>
        <p:nvSpPr>
          <p:cNvPr id="554" name="Google Shape;554;p5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56"/>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56" name="Google Shape;556;p56"/>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557" name="Google Shape;557;p56"/>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558" name="Google Shape;558;p5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59" name="Google Shape;559;p56"/>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560" name="Google Shape;560;p5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61" name="Google Shape;561;p56"/>
          <p:cNvSpPr txBox="1"/>
          <p:nvPr>
            <p:ph idx="3" type="subTitle"/>
          </p:nvPr>
        </p:nvSpPr>
        <p:spPr>
          <a:xfrm>
            <a:off x="32592" y="3728000"/>
            <a:ext cx="243777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62" name="Google Shape;562;p5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5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5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6"/>
          <p:cNvSpPr txBox="1"/>
          <p:nvPr>
            <p:ph idx="4" type="subTitle"/>
          </p:nvPr>
        </p:nvSpPr>
        <p:spPr>
          <a:xfrm>
            <a:off x="-32592" y="59561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66" name="Google Shape;566;p56"/>
          <p:cNvSpPr txBox="1"/>
          <p:nvPr>
            <p:ph idx="5" type="subTitle"/>
          </p:nvPr>
        </p:nvSpPr>
        <p:spPr>
          <a:xfrm>
            <a:off x="0" y="8203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67" name="Google Shape;567;p56"/>
          <p:cNvSpPr txBox="1"/>
          <p:nvPr>
            <p:ph idx="6" type="subTitle"/>
          </p:nvPr>
        </p:nvSpPr>
        <p:spPr>
          <a:xfrm>
            <a:off x="-32791" y="104506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568" name="Google Shape;568;p56"/>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69" name="Google Shape;569;p56"/>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0" name="Google Shape;570;p56"/>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1" name="Google Shape;571;p56"/>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2" name="Shape 572"/>
        <p:cNvGrpSpPr/>
        <p:nvPr/>
      </p:nvGrpSpPr>
      <p:grpSpPr>
        <a:xfrm>
          <a:off x="0" y="0"/>
          <a:ext cx="0" cy="0"/>
          <a:chOff x="0" y="0"/>
          <a:chExt cx="0" cy="0"/>
        </a:xfrm>
      </p:grpSpPr>
      <p:sp>
        <p:nvSpPr>
          <p:cNvPr id="573" name="Google Shape;573;p57"/>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57"/>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75" name="Google Shape;575;p57"/>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576" name="Google Shape;576;p57"/>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577" name="Google Shape;577;p5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78" name="Google Shape;578;p57"/>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579" name="Google Shape;579;p5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80" name="Google Shape;580;p57"/>
          <p:cNvSpPr txBox="1"/>
          <p:nvPr>
            <p:ph idx="3" type="subTitle"/>
          </p:nvPr>
        </p:nvSpPr>
        <p:spPr>
          <a:xfrm>
            <a:off x="32592" y="3728000"/>
            <a:ext cx="243777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81" name="Google Shape;581;p57"/>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57"/>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57"/>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57"/>
          <p:cNvSpPr txBox="1"/>
          <p:nvPr>
            <p:ph idx="4" type="subTitle"/>
          </p:nvPr>
        </p:nvSpPr>
        <p:spPr>
          <a:xfrm>
            <a:off x="-32592" y="59561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85" name="Google Shape;585;p57"/>
          <p:cNvSpPr txBox="1"/>
          <p:nvPr>
            <p:ph idx="5" type="subTitle"/>
          </p:nvPr>
        </p:nvSpPr>
        <p:spPr>
          <a:xfrm>
            <a:off x="0" y="8203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86" name="Google Shape;586;p57"/>
          <p:cNvSpPr txBox="1"/>
          <p:nvPr>
            <p:ph idx="6" type="subTitle"/>
          </p:nvPr>
        </p:nvSpPr>
        <p:spPr>
          <a:xfrm>
            <a:off x="-32791" y="104506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587" name="Google Shape;587;p57"/>
          <p:cNvPicPr preferRelativeResize="0"/>
          <p:nvPr/>
        </p:nvPicPr>
        <p:blipFill rotWithShape="1">
          <a:blip r:embed="rId2">
            <a:alphaModFix/>
          </a:blip>
          <a:srcRect b="464" l="0" r="0" t="475"/>
          <a:stretch/>
        </p:blipFill>
        <p:spPr>
          <a:xfrm>
            <a:off x="1145750" y="3740828"/>
            <a:ext cx="2094299" cy="1617978"/>
          </a:xfrm>
          <a:prstGeom prst="rect">
            <a:avLst/>
          </a:prstGeom>
          <a:noFill/>
          <a:ln>
            <a:noFill/>
          </a:ln>
        </p:spPr>
      </p:pic>
      <p:pic>
        <p:nvPicPr>
          <p:cNvPr id="588" name="Google Shape;588;p57"/>
          <p:cNvPicPr preferRelativeResize="0"/>
          <p:nvPr/>
        </p:nvPicPr>
        <p:blipFill rotWithShape="1">
          <a:blip r:embed="rId2">
            <a:alphaModFix/>
          </a:blip>
          <a:srcRect b="464" l="0" r="0" t="475"/>
          <a:stretch/>
        </p:blipFill>
        <p:spPr>
          <a:xfrm>
            <a:off x="1145750" y="5938928"/>
            <a:ext cx="2094298" cy="1617978"/>
          </a:xfrm>
          <a:prstGeom prst="rect">
            <a:avLst/>
          </a:prstGeom>
          <a:noFill/>
          <a:ln>
            <a:noFill/>
          </a:ln>
        </p:spPr>
      </p:pic>
      <p:pic>
        <p:nvPicPr>
          <p:cNvPr id="589" name="Google Shape;589;p57"/>
          <p:cNvPicPr preferRelativeResize="0"/>
          <p:nvPr/>
        </p:nvPicPr>
        <p:blipFill rotWithShape="1">
          <a:blip r:embed="rId2">
            <a:alphaModFix/>
          </a:blip>
          <a:srcRect b="464" l="0" r="0" t="475"/>
          <a:stretch/>
        </p:blipFill>
        <p:spPr>
          <a:xfrm>
            <a:off x="1145750" y="8149861"/>
            <a:ext cx="2094298" cy="1617978"/>
          </a:xfrm>
          <a:prstGeom prst="rect">
            <a:avLst/>
          </a:prstGeom>
          <a:noFill/>
          <a:ln>
            <a:noFill/>
          </a:ln>
        </p:spPr>
      </p:pic>
      <p:pic>
        <p:nvPicPr>
          <p:cNvPr id="590" name="Google Shape;590;p57"/>
          <p:cNvPicPr preferRelativeResize="0"/>
          <p:nvPr/>
        </p:nvPicPr>
        <p:blipFill rotWithShape="1">
          <a:blip r:embed="rId2">
            <a:alphaModFix/>
          </a:blip>
          <a:srcRect b="464"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1" name="Shape 591"/>
        <p:cNvGrpSpPr/>
        <p:nvPr/>
      </p:nvGrpSpPr>
      <p:grpSpPr>
        <a:xfrm>
          <a:off x="0" y="0"/>
          <a:ext cx="0" cy="0"/>
          <a:chOff x="0" y="0"/>
          <a:chExt cx="0" cy="0"/>
        </a:xfrm>
      </p:grpSpPr>
      <p:sp>
        <p:nvSpPr>
          <p:cNvPr id="592" name="Google Shape;592;p5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58"/>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94" name="Google Shape;594;p58"/>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595" name="Google Shape;595;p58"/>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596" name="Google Shape;596;p5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97" name="Google Shape;597;p58"/>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598" name="Google Shape;598;p5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99" name="Google Shape;599;p58"/>
          <p:cNvSpPr txBox="1"/>
          <p:nvPr>
            <p:ph idx="3" type="subTitle"/>
          </p:nvPr>
        </p:nvSpPr>
        <p:spPr>
          <a:xfrm>
            <a:off x="67" y="3518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00" name="Google Shape;600;p5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5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5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58"/>
          <p:cNvSpPr txBox="1"/>
          <p:nvPr>
            <p:ph idx="4" type="subTitle"/>
          </p:nvPr>
        </p:nvSpPr>
        <p:spPr>
          <a:xfrm>
            <a:off x="-32458" y="53465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04" name="Google Shape;604;p58"/>
          <p:cNvSpPr txBox="1"/>
          <p:nvPr>
            <p:ph idx="5" type="subTitle"/>
          </p:nvPr>
        </p:nvSpPr>
        <p:spPr>
          <a:xfrm>
            <a:off x="267" y="7187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05" name="Google Shape;605;p58"/>
          <p:cNvSpPr txBox="1"/>
          <p:nvPr>
            <p:ph idx="6" type="subTitle"/>
          </p:nvPr>
        </p:nvSpPr>
        <p:spPr>
          <a:xfrm>
            <a:off x="-32791" y="90282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06" name="Google Shape;606;p5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58"/>
          <p:cNvSpPr txBox="1"/>
          <p:nvPr>
            <p:ph idx="7" type="subTitle"/>
          </p:nvPr>
        </p:nvSpPr>
        <p:spPr>
          <a:xfrm>
            <a:off x="0" y="10875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608" name="Google Shape;608;p5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09" name="Google Shape;609;p58"/>
          <p:cNvPicPr preferRelativeResize="0"/>
          <p:nvPr/>
        </p:nvPicPr>
        <p:blipFill rotWithShape="1">
          <a:blip r:embed="rId3">
            <a:alphaModFix/>
          </a:blip>
          <a:srcRect b="237" l="0" r="0" t="227"/>
          <a:stretch/>
        </p:blipFill>
        <p:spPr>
          <a:xfrm>
            <a:off x="1145750" y="5360928"/>
            <a:ext cx="2094299" cy="1617978"/>
          </a:xfrm>
          <a:prstGeom prst="rect">
            <a:avLst/>
          </a:prstGeom>
          <a:noFill/>
          <a:ln>
            <a:noFill/>
          </a:ln>
        </p:spPr>
      </p:pic>
      <p:pic>
        <p:nvPicPr>
          <p:cNvPr id="610" name="Google Shape;610;p5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1" name="Google Shape;611;p58"/>
          <p:cNvPicPr preferRelativeResize="0"/>
          <p:nvPr/>
        </p:nvPicPr>
        <p:blipFill rotWithShape="1">
          <a:blip r:embed="rId3">
            <a:alphaModFix/>
          </a:blip>
          <a:srcRect b="237" l="0" r="0" t="227"/>
          <a:stretch/>
        </p:blipFill>
        <p:spPr>
          <a:xfrm>
            <a:off x="1145750" y="9047395"/>
            <a:ext cx="2094299" cy="1617978"/>
          </a:xfrm>
          <a:prstGeom prst="rect">
            <a:avLst/>
          </a:prstGeom>
          <a:noFill/>
          <a:ln>
            <a:noFill/>
          </a:ln>
        </p:spPr>
      </p:pic>
      <p:pic>
        <p:nvPicPr>
          <p:cNvPr id="612" name="Google Shape;612;p5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13" name="Shape 613"/>
        <p:cNvGrpSpPr/>
        <p:nvPr/>
      </p:nvGrpSpPr>
      <p:grpSpPr>
        <a:xfrm>
          <a:off x="0" y="0"/>
          <a:ext cx="0" cy="0"/>
          <a:chOff x="0" y="0"/>
          <a:chExt cx="0" cy="0"/>
        </a:xfrm>
      </p:grpSpPr>
      <p:sp>
        <p:nvSpPr>
          <p:cNvPr id="614" name="Google Shape;614;p5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59"/>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16" name="Google Shape;616;p59"/>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617" name="Google Shape;617;p59"/>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618" name="Google Shape;618;p5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19" name="Google Shape;619;p59"/>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620" name="Google Shape;620;p5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21" name="Google Shape;621;p59"/>
          <p:cNvSpPr txBox="1"/>
          <p:nvPr>
            <p:ph idx="3" type="subTitle"/>
          </p:nvPr>
        </p:nvSpPr>
        <p:spPr>
          <a:xfrm>
            <a:off x="67" y="3518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22" name="Google Shape;622;p5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5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5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59"/>
          <p:cNvSpPr txBox="1"/>
          <p:nvPr>
            <p:ph idx="4" type="subTitle"/>
          </p:nvPr>
        </p:nvSpPr>
        <p:spPr>
          <a:xfrm>
            <a:off x="-32458" y="53465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26" name="Google Shape;626;p59"/>
          <p:cNvSpPr txBox="1"/>
          <p:nvPr>
            <p:ph idx="5" type="subTitle"/>
          </p:nvPr>
        </p:nvSpPr>
        <p:spPr>
          <a:xfrm>
            <a:off x="267" y="7187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27" name="Google Shape;627;p59"/>
          <p:cNvSpPr txBox="1"/>
          <p:nvPr>
            <p:ph idx="6" type="subTitle"/>
          </p:nvPr>
        </p:nvSpPr>
        <p:spPr>
          <a:xfrm>
            <a:off x="-32791" y="90282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28" name="Google Shape;628;p5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59"/>
          <p:cNvSpPr txBox="1"/>
          <p:nvPr>
            <p:ph idx="7" type="subTitle"/>
          </p:nvPr>
        </p:nvSpPr>
        <p:spPr>
          <a:xfrm>
            <a:off x="0" y="10875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630" name="Google Shape;630;p59"/>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1" name="Google Shape;631;p59"/>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2" name="Google Shape;632;p59"/>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33" name="Google Shape;633;p59"/>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34" name="Google Shape;634;p59"/>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35" name="Shape 635"/>
        <p:cNvGrpSpPr/>
        <p:nvPr/>
      </p:nvGrpSpPr>
      <p:grpSpPr>
        <a:xfrm>
          <a:off x="0" y="0"/>
          <a:ext cx="0" cy="0"/>
          <a:chOff x="0" y="0"/>
          <a:chExt cx="0" cy="0"/>
        </a:xfrm>
      </p:grpSpPr>
      <p:sp>
        <p:nvSpPr>
          <p:cNvPr id="636" name="Google Shape;636;p6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60"/>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38" name="Google Shape;638;p60"/>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639" name="Google Shape;639;p60"/>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640" name="Google Shape;640;p6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41" name="Google Shape;641;p60"/>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642" name="Google Shape;642;p6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43" name="Google Shape;643;p60"/>
          <p:cNvSpPr txBox="1"/>
          <p:nvPr>
            <p:ph idx="3" type="subTitle"/>
          </p:nvPr>
        </p:nvSpPr>
        <p:spPr>
          <a:xfrm>
            <a:off x="67" y="3518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44" name="Google Shape;644;p6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0"/>
          <p:cNvSpPr txBox="1"/>
          <p:nvPr>
            <p:ph idx="4" type="subTitle"/>
          </p:nvPr>
        </p:nvSpPr>
        <p:spPr>
          <a:xfrm>
            <a:off x="-32458" y="53465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48" name="Google Shape;648;p60"/>
          <p:cNvSpPr txBox="1"/>
          <p:nvPr>
            <p:ph idx="5" type="subTitle"/>
          </p:nvPr>
        </p:nvSpPr>
        <p:spPr>
          <a:xfrm>
            <a:off x="267" y="7187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49" name="Google Shape;649;p60"/>
          <p:cNvSpPr txBox="1"/>
          <p:nvPr>
            <p:ph idx="6" type="subTitle"/>
          </p:nvPr>
        </p:nvSpPr>
        <p:spPr>
          <a:xfrm>
            <a:off x="-32791" y="90282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50" name="Google Shape;650;p6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60"/>
          <p:cNvSpPr txBox="1"/>
          <p:nvPr>
            <p:ph idx="7" type="subTitle"/>
          </p:nvPr>
        </p:nvSpPr>
        <p:spPr>
          <a:xfrm>
            <a:off x="0" y="10875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652" name="Google Shape;652;p60"/>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53" name="Google Shape;653;p60"/>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54" name="Google Shape;654;p60"/>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55" name="Google Shape;655;p60"/>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56" name="Google Shape;656;p60"/>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57" name="Shape 657"/>
        <p:cNvGrpSpPr/>
        <p:nvPr/>
      </p:nvGrpSpPr>
      <p:grpSpPr>
        <a:xfrm>
          <a:off x="0" y="0"/>
          <a:ext cx="0" cy="0"/>
          <a:chOff x="0" y="0"/>
          <a:chExt cx="0" cy="0"/>
        </a:xfrm>
      </p:grpSpPr>
      <p:sp>
        <p:nvSpPr>
          <p:cNvPr id="658" name="Google Shape;658;p61"/>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61"/>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60" name="Google Shape;660;p61"/>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661" name="Google Shape;661;p61"/>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662" name="Google Shape;662;p6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63" name="Google Shape;663;p61"/>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664" name="Google Shape;664;p6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65" name="Google Shape;665;p61"/>
          <p:cNvSpPr txBox="1"/>
          <p:nvPr>
            <p:ph idx="3" type="subTitle"/>
          </p:nvPr>
        </p:nvSpPr>
        <p:spPr>
          <a:xfrm>
            <a:off x="67" y="3518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66" name="Google Shape;666;p61"/>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1"/>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1"/>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61"/>
          <p:cNvSpPr txBox="1"/>
          <p:nvPr>
            <p:ph idx="4" type="subTitle"/>
          </p:nvPr>
        </p:nvSpPr>
        <p:spPr>
          <a:xfrm>
            <a:off x="-32458" y="53465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70" name="Google Shape;670;p61"/>
          <p:cNvSpPr txBox="1"/>
          <p:nvPr>
            <p:ph idx="5" type="subTitle"/>
          </p:nvPr>
        </p:nvSpPr>
        <p:spPr>
          <a:xfrm>
            <a:off x="267" y="7187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71" name="Google Shape;671;p61"/>
          <p:cNvSpPr txBox="1"/>
          <p:nvPr>
            <p:ph idx="6" type="subTitle"/>
          </p:nvPr>
        </p:nvSpPr>
        <p:spPr>
          <a:xfrm>
            <a:off x="-32791" y="90282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72" name="Google Shape;672;p61"/>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1"/>
          <p:cNvSpPr txBox="1"/>
          <p:nvPr>
            <p:ph idx="7" type="subTitle"/>
          </p:nvPr>
        </p:nvSpPr>
        <p:spPr>
          <a:xfrm>
            <a:off x="0" y="10875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674" name="Google Shape;674;p61"/>
          <p:cNvPicPr preferRelativeResize="0"/>
          <p:nvPr/>
        </p:nvPicPr>
        <p:blipFill rotWithShape="1">
          <a:blip r:embed="rId2">
            <a:alphaModFix/>
          </a:blip>
          <a:srcRect b="464" l="0" r="0" t="475"/>
          <a:stretch/>
        </p:blipFill>
        <p:spPr>
          <a:xfrm>
            <a:off x="1145750" y="3504095"/>
            <a:ext cx="2094299" cy="1617978"/>
          </a:xfrm>
          <a:prstGeom prst="rect">
            <a:avLst/>
          </a:prstGeom>
          <a:noFill/>
          <a:ln>
            <a:noFill/>
          </a:ln>
        </p:spPr>
      </p:pic>
      <p:pic>
        <p:nvPicPr>
          <p:cNvPr id="675" name="Google Shape;675;p61"/>
          <p:cNvPicPr preferRelativeResize="0"/>
          <p:nvPr/>
        </p:nvPicPr>
        <p:blipFill rotWithShape="1">
          <a:blip r:embed="rId2">
            <a:alphaModFix/>
          </a:blip>
          <a:srcRect b="464" l="0" r="0" t="475"/>
          <a:stretch/>
        </p:blipFill>
        <p:spPr>
          <a:xfrm>
            <a:off x="1145750" y="5360928"/>
            <a:ext cx="2094298" cy="1617978"/>
          </a:xfrm>
          <a:prstGeom prst="rect">
            <a:avLst/>
          </a:prstGeom>
          <a:noFill/>
          <a:ln>
            <a:noFill/>
          </a:ln>
        </p:spPr>
      </p:pic>
      <p:pic>
        <p:nvPicPr>
          <p:cNvPr id="676" name="Google Shape;676;p61"/>
          <p:cNvPicPr preferRelativeResize="0"/>
          <p:nvPr/>
        </p:nvPicPr>
        <p:blipFill rotWithShape="1">
          <a:blip r:embed="rId2">
            <a:alphaModFix/>
          </a:blip>
          <a:srcRect b="464" l="0" r="0" t="475"/>
          <a:stretch/>
        </p:blipFill>
        <p:spPr>
          <a:xfrm>
            <a:off x="1145750" y="7203328"/>
            <a:ext cx="2094298" cy="1617978"/>
          </a:xfrm>
          <a:prstGeom prst="rect">
            <a:avLst/>
          </a:prstGeom>
          <a:noFill/>
          <a:ln>
            <a:noFill/>
          </a:ln>
        </p:spPr>
      </p:pic>
      <p:pic>
        <p:nvPicPr>
          <p:cNvPr id="677" name="Google Shape;677;p61"/>
          <p:cNvPicPr preferRelativeResize="0"/>
          <p:nvPr/>
        </p:nvPicPr>
        <p:blipFill rotWithShape="1">
          <a:blip r:embed="rId2">
            <a:alphaModFix/>
          </a:blip>
          <a:srcRect b="464" l="0" r="0" t="475"/>
          <a:stretch/>
        </p:blipFill>
        <p:spPr>
          <a:xfrm>
            <a:off x="1145750" y="9047395"/>
            <a:ext cx="2094298" cy="1617978"/>
          </a:xfrm>
          <a:prstGeom prst="rect">
            <a:avLst/>
          </a:prstGeom>
          <a:noFill/>
          <a:ln>
            <a:noFill/>
          </a:ln>
        </p:spPr>
      </p:pic>
      <p:pic>
        <p:nvPicPr>
          <p:cNvPr id="678" name="Google Shape;678;p61"/>
          <p:cNvPicPr preferRelativeResize="0"/>
          <p:nvPr/>
        </p:nvPicPr>
        <p:blipFill rotWithShape="1">
          <a:blip r:embed="rId2">
            <a:alphaModFix/>
          </a:blip>
          <a:srcRect b="464"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79" name="Shape 679"/>
        <p:cNvGrpSpPr/>
        <p:nvPr/>
      </p:nvGrpSpPr>
      <p:grpSpPr>
        <a:xfrm>
          <a:off x="0" y="0"/>
          <a:ext cx="0" cy="0"/>
          <a:chOff x="0" y="0"/>
          <a:chExt cx="0" cy="0"/>
        </a:xfrm>
      </p:grpSpPr>
      <p:sp>
        <p:nvSpPr>
          <p:cNvPr id="680" name="Google Shape;680;p62"/>
          <p:cNvSpPr/>
          <p:nvPr/>
        </p:nvSpPr>
        <p:spPr>
          <a:xfrm>
            <a:off x="3042607" y="33008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2"/>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82" name="Google Shape;682;p62"/>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683" name="Google Shape;683;p62"/>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684" name="Google Shape;684;p6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85" name="Google Shape;685;p62"/>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686" name="Google Shape;686;p6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87" name="Google Shape;687;p62"/>
          <p:cNvSpPr txBox="1"/>
          <p:nvPr>
            <p:ph idx="3" type="subTitle"/>
          </p:nvPr>
        </p:nvSpPr>
        <p:spPr>
          <a:xfrm>
            <a:off x="-32392" y="33990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88" name="Google Shape;688;p62"/>
          <p:cNvSpPr/>
          <p:nvPr/>
        </p:nvSpPr>
        <p:spPr>
          <a:xfrm>
            <a:off x="3042807" y="4877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2"/>
          <p:cNvSpPr/>
          <p:nvPr/>
        </p:nvSpPr>
        <p:spPr>
          <a:xfrm>
            <a:off x="3042807" y="64532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2"/>
          <p:cNvSpPr/>
          <p:nvPr/>
        </p:nvSpPr>
        <p:spPr>
          <a:xfrm>
            <a:off x="3042807" y="80294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2"/>
          <p:cNvSpPr/>
          <p:nvPr/>
        </p:nvSpPr>
        <p:spPr>
          <a:xfrm>
            <a:off x="3042607" y="9605733"/>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2"/>
          <p:cNvSpPr/>
          <p:nvPr/>
        </p:nvSpPr>
        <p:spPr>
          <a:xfrm>
            <a:off x="3042807" y="11182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62"/>
          <p:cNvSpPr txBox="1"/>
          <p:nvPr>
            <p:ph idx="4" type="subTitle"/>
          </p:nvPr>
        </p:nvSpPr>
        <p:spPr>
          <a:xfrm>
            <a:off x="-32258" y="49302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94" name="Google Shape;694;p62"/>
          <p:cNvSpPr txBox="1"/>
          <p:nvPr>
            <p:ph idx="5" type="subTitle"/>
          </p:nvPr>
        </p:nvSpPr>
        <p:spPr>
          <a:xfrm>
            <a:off x="-32525" y="65064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95" name="Google Shape;695;p62"/>
          <p:cNvSpPr txBox="1"/>
          <p:nvPr>
            <p:ph idx="6" type="subTitle"/>
          </p:nvPr>
        </p:nvSpPr>
        <p:spPr>
          <a:xfrm>
            <a:off x="-32658" y="80827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96" name="Google Shape;696;p62"/>
          <p:cNvSpPr txBox="1"/>
          <p:nvPr>
            <p:ph idx="7" type="subTitle"/>
          </p:nvPr>
        </p:nvSpPr>
        <p:spPr>
          <a:xfrm>
            <a:off x="-32325" y="96589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97" name="Google Shape;697;p62"/>
          <p:cNvSpPr txBox="1"/>
          <p:nvPr>
            <p:ph idx="8" type="subTitle"/>
          </p:nvPr>
        </p:nvSpPr>
        <p:spPr>
          <a:xfrm>
            <a:off x="-32325" y="112963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698" name="Google Shape;698;p6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699" name="Google Shape;699;p62"/>
          <p:cNvPicPr preferRelativeResize="0"/>
          <p:nvPr/>
        </p:nvPicPr>
        <p:blipFill rotWithShape="1">
          <a:blip r:embed="rId3">
            <a:alphaModFix/>
          </a:blip>
          <a:srcRect b="237" l="0" r="0" t="227"/>
          <a:stretch/>
        </p:blipFill>
        <p:spPr>
          <a:xfrm>
            <a:off x="1145750" y="4930259"/>
            <a:ext cx="1540411" cy="1190090"/>
          </a:xfrm>
          <a:prstGeom prst="rect">
            <a:avLst/>
          </a:prstGeom>
          <a:noFill/>
          <a:ln>
            <a:noFill/>
          </a:ln>
        </p:spPr>
      </p:pic>
      <p:pic>
        <p:nvPicPr>
          <p:cNvPr id="700" name="Google Shape;700;p6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1" name="Google Shape;701;p62"/>
          <p:cNvPicPr preferRelativeResize="0"/>
          <p:nvPr/>
        </p:nvPicPr>
        <p:blipFill rotWithShape="1">
          <a:blip r:embed="rId3">
            <a:alphaModFix/>
          </a:blip>
          <a:srcRect b="237" l="0" r="0" t="227"/>
          <a:stretch/>
        </p:blipFill>
        <p:spPr>
          <a:xfrm>
            <a:off x="1145750" y="8109292"/>
            <a:ext cx="1540411" cy="1190090"/>
          </a:xfrm>
          <a:prstGeom prst="rect">
            <a:avLst/>
          </a:prstGeom>
          <a:noFill/>
          <a:ln>
            <a:noFill/>
          </a:ln>
        </p:spPr>
      </p:pic>
      <p:pic>
        <p:nvPicPr>
          <p:cNvPr id="702" name="Google Shape;702;p6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03" name="Google Shape;703;p62"/>
          <p:cNvPicPr preferRelativeResize="0"/>
          <p:nvPr/>
        </p:nvPicPr>
        <p:blipFill rotWithShape="1">
          <a:blip r:embed="rId3">
            <a:alphaModFix/>
          </a:blip>
          <a:srcRect b="237" l="0" r="0" t="227"/>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04" name="Shape 704"/>
        <p:cNvGrpSpPr/>
        <p:nvPr/>
      </p:nvGrpSpPr>
      <p:grpSpPr>
        <a:xfrm>
          <a:off x="0" y="0"/>
          <a:ext cx="0" cy="0"/>
          <a:chOff x="0" y="0"/>
          <a:chExt cx="0" cy="0"/>
        </a:xfrm>
      </p:grpSpPr>
      <p:sp>
        <p:nvSpPr>
          <p:cNvPr id="705" name="Google Shape;705;p63"/>
          <p:cNvSpPr/>
          <p:nvPr/>
        </p:nvSpPr>
        <p:spPr>
          <a:xfrm>
            <a:off x="3042607" y="33008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63"/>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07" name="Google Shape;707;p63"/>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708" name="Google Shape;708;p63"/>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709" name="Google Shape;709;p6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10" name="Google Shape;710;p63"/>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711" name="Google Shape;711;p6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12" name="Google Shape;712;p63"/>
          <p:cNvSpPr txBox="1"/>
          <p:nvPr>
            <p:ph idx="3" type="subTitle"/>
          </p:nvPr>
        </p:nvSpPr>
        <p:spPr>
          <a:xfrm>
            <a:off x="-32392" y="33990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13" name="Google Shape;713;p63"/>
          <p:cNvSpPr/>
          <p:nvPr/>
        </p:nvSpPr>
        <p:spPr>
          <a:xfrm>
            <a:off x="3042807" y="4877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3"/>
          <p:cNvSpPr/>
          <p:nvPr/>
        </p:nvSpPr>
        <p:spPr>
          <a:xfrm>
            <a:off x="3042807" y="64532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3"/>
          <p:cNvSpPr/>
          <p:nvPr/>
        </p:nvSpPr>
        <p:spPr>
          <a:xfrm>
            <a:off x="3042807" y="80294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3"/>
          <p:cNvSpPr/>
          <p:nvPr/>
        </p:nvSpPr>
        <p:spPr>
          <a:xfrm>
            <a:off x="3042607" y="9605733"/>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3"/>
          <p:cNvSpPr/>
          <p:nvPr/>
        </p:nvSpPr>
        <p:spPr>
          <a:xfrm>
            <a:off x="3042807" y="11182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63"/>
          <p:cNvSpPr txBox="1"/>
          <p:nvPr>
            <p:ph idx="4" type="subTitle"/>
          </p:nvPr>
        </p:nvSpPr>
        <p:spPr>
          <a:xfrm>
            <a:off x="-32258" y="49302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19" name="Google Shape;719;p63"/>
          <p:cNvSpPr txBox="1"/>
          <p:nvPr>
            <p:ph idx="5" type="subTitle"/>
          </p:nvPr>
        </p:nvSpPr>
        <p:spPr>
          <a:xfrm>
            <a:off x="-32525" y="65064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20" name="Google Shape;720;p63"/>
          <p:cNvSpPr txBox="1"/>
          <p:nvPr>
            <p:ph idx="6" type="subTitle"/>
          </p:nvPr>
        </p:nvSpPr>
        <p:spPr>
          <a:xfrm>
            <a:off x="-32658" y="80827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21" name="Google Shape;721;p63"/>
          <p:cNvSpPr txBox="1"/>
          <p:nvPr>
            <p:ph idx="7" type="subTitle"/>
          </p:nvPr>
        </p:nvSpPr>
        <p:spPr>
          <a:xfrm>
            <a:off x="-32325" y="96589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22" name="Google Shape;722;p63"/>
          <p:cNvSpPr txBox="1"/>
          <p:nvPr>
            <p:ph idx="8" type="subTitle"/>
          </p:nvPr>
        </p:nvSpPr>
        <p:spPr>
          <a:xfrm>
            <a:off x="-32325" y="112963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723" name="Google Shape;723;p63"/>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24" name="Google Shape;724;p63"/>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25" name="Google Shape;725;p63"/>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26" name="Google Shape;726;p63"/>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27" name="Google Shape;727;p63"/>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28" name="Google Shape;728;p63"/>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29" name="Shape 729"/>
        <p:cNvGrpSpPr/>
        <p:nvPr/>
      </p:nvGrpSpPr>
      <p:grpSpPr>
        <a:xfrm>
          <a:off x="0" y="0"/>
          <a:ext cx="0" cy="0"/>
          <a:chOff x="0" y="0"/>
          <a:chExt cx="0" cy="0"/>
        </a:xfrm>
      </p:grpSpPr>
      <p:sp>
        <p:nvSpPr>
          <p:cNvPr id="730" name="Google Shape;730;p64"/>
          <p:cNvSpPr/>
          <p:nvPr/>
        </p:nvSpPr>
        <p:spPr>
          <a:xfrm>
            <a:off x="3042607" y="33008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64"/>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32" name="Google Shape;732;p64"/>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733" name="Google Shape;733;p64"/>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734" name="Google Shape;734;p6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35" name="Google Shape;735;p64"/>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736" name="Google Shape;736;p6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37" name="Google Shape;737;p64"/>
          <p:cNvSpPr txBox="1"/>
          <p:nvPr>
            <p:ph idx="3" type="subTitle"/>
          </p:nvPr>
        </p:nvSpPr>
        <p:spPr>
          <a:xfrm>
            <a:off x="-32392" y="33990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38" name="Google Shape;738;p64"/>
          <p:cNvSpPr/>
          <p:nvPr/>
        </p:nvSpPr>
        <p:spPr>
          <a:xfrm>
            <a:off x="3042807" y="4877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4"/>
          <p:cNvSpPr/>
          <p:nvPr/>
        </p:nvSpPr>
        <p:spPr>
          <a:xfrm>
            <a:off x="3042807" y="64532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4"/>
          <p:cNvSpPr/>
          <p:nvPr/>
        </p:nvSpPr>
        <p:spPr>
          <a:xfrm>
            <a:off x="3042807" y="80294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64"/>
          <p:cNvSpPr/>
          <p:nvPr/>
        </p:nvSpPr>
        <p:spPr>
          <a:xfrm>
            <a:off x="3042607" y="9605733"/>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64"/>
          <p:cNvSpPr/>
          <p:nvPr/>
        </p:nvSpPr>
        <p:spPr>
          <a:xfrm>
            <a:off x="3042807" y="11182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64"/>
          <p:cNvSpPr txBox="1"/>
          <p:nvPr>
            <p:ph idx="4" type="subTitle"/>
          </p:nvPr>
        </p:nvSpPr>
        <p:spPr>
          <a:xfrm>
            <a:off x="-32258" y="49302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44" name="Google Shape;744;p64"/>
          <p:cNvSpPr txBox="1"/>
          <p:nvPr>
            <p:ph idx="5" type="subTitle"/>
          </p:nvPr>
        </p:nvSpPr>
        <p:spPr>
          <a:xfrm>
            <a:off x="-32525" y="65064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45" name="Google Shape;745;p64"/>
          <p:cNvSpPr txBox="1"/>
          <p:nvPr>
            <p:ph idx="6" type="subTitle"/>
          </p:nvPr>
        </p:nvSpPr>
        <p:spPr>
          <a:xfrm>
            <a:off x="-32658" y="80827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46" name="Google Shape;746;p64"/>
          <p:cNvSpPr txBox="1"/>
          <p:nvPr>
            <p:ph idx="7" type="subTitle"/>
          </p:nvPr>
        </p:nvSpPr>
        <p:spPr>
          <a:xfrm>
            <a:off x="-32325" y="96589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47" name="Google Shape;747;p64"/>
          <p:cNvSpPr txBox="1"/>
          <p:nvPr>
            <p:ph idx="8" type="subTitle"/>
          </p:nvPr>
        </p:nvSpPr>
        <p:spPr>
          <a:xfrm>
            <a:off x="-32325" y="112963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748" name="Google Shape;748;p64"/>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49" name="Google Shape;749;p64"/>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0" name="Google Shape;750;p64"/>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1" name="Google Shape;751;p64"/>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2" name="Google Shape;752;p64"/>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53" name="Google Shape;753;p64"/>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43" name="Shape 43"/>
        <p:cNvGrpSpPr/>
        <p:nvPr/>
      </p:nvGrpSpPr>
      <p:grpSpPr>
        <a:xfrm>
          <a:off x="0" y="0"/>
          <a:ext cx="0" cy="0"/>
          <a:chOff x="0" y="0"/>
          <a:chExt cx="0" cy="0"/>
        </a:xfrm>
      </p:grpSpPr>
      <p:pic>
        <p:nvPicPr>
          <p:cNvPr id="44" name="Google Shape;44;p2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803"/>
              </a:srgbClr>
            </a:outerShdw>
          </a:effectLst>
        </p:spPr>
      </p:pic>
      <p:sp>
        <p:nvSpPr>
          <p:cNvPr id="45" name="Google Shape;45;p29"/>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sp>
        <p:nvSpPr>
          <p:cNvPr id="47" name="Google Shape;47;p2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Web Development</a:t>
            </a:r>
            <a:endParaRPr b="0" i="0" sz="4800" u="none" cap="none" strike="noStrike">
              <a:solidFill>
                <a:srgbClr val="FFFFFF"/>
              </a:solidFill>
              <a:latin typeface="Roboto Medium"/>
              <a:ea typeface="Roboto Medium"/>
              <a:cs typeface="Roboto Medium"/>
              <a:sym typeface="Roboto Medium"/>
            </a:endParaRPr>
          </a:p>
        </p:txBody>
      </p:sp>
      <p:pic>
        <p:nvPicPr>
          <p:cNvPr id="48" name="Google Shape;48;p29"/>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803"/>
              </a:srgbClr>
            </a:outerShdw>
          </a:effectLst>
        </p:spPr>
      </p:pic>
      <p:sp>
        <p:nvSpPr>
          <p:cNvPr id="49" name="Google Shape;49;p2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0" name="Google Shape;50;p2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1" name="Google Shape;51;p2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pic>
        <p:nvPicPr>
          <p:cNvPr id="52" name="Google Shape;52;p29"/>
          <p:cNvPicPr preferRelativeResize="0"/>
          <p:nvPr/>
        </p:nvPicPr>
        <p:blipFill rotWithShape="1">
          <a:blip r:embed="rId4">
            <a:alphaModFix/>
          </a:blip>
          <a:srcRect b="0" l="0" r="0" t="0"/>
          <a:stretch/>
        </p:blipFill>
        <p:spPr>
          <a:xfrm>
            <a:off x="2069089" y="3283233"/>
            <a:ext cx="6094420" cy="4540334"/>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54" name="Shape 754"/>
        <p:cNvGrpSpPr/>
        <p:nvPr/>
      </p:nvGrpSpPr>
      <p:grpSpPr>
        <a:xfrm>
          <a:off x="0" y="0"/>
          <a:ext cx="0" cy="0"/>
          <a:chOff x="0" y="0"/>
          <a:chExt cx="0" cy="0"/>
        </a:xfrm>
      </p:grpSpPr>
      <p:sp>
        <p:nvSpPr>
          <p:cNvPr id="755" name="Google Shape;755;p65"/>
          <p:cNvSpPr/>
          <p:nvPr/>
        </p:nvSpPr>
        <p:spPr>
          <a:xfrm>
            <a:off x="3042607" y="33008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65"/>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57" name="Google Shape;757;p65"/>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758" name="Google Shape;758;p65"/>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759" name="Google Shape;759;p6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60" name="Google Shape;760;p65"/>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761" name="Google Shape;761;p6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62" name="Google Shape;762;p65"/>
          <p:cNvSpPr txBox="1"/>
          <p:nvPr>
            <p:ph idx="3" type="subTitle"/>
          </p:nvPr>
        </p:nvSpPr>
        <p:spPr>
          <a:xfrm>
            <a:off x="-32392" y="33990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63" name="Google Shape;763;p65"/>
          <p:cNvSpPr/>
          <p:nvPr/>
        </p:nvSpPr>
        <p:spPr>
          <a:xfrm>
            <a:off x="3042807" y="4877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65"/>
          <p:cNvSpPr/>
          <p:nvPr/>
        </p:nvSpPr>
        <p:spPr>
          <a:xfrm>
            <a:off x="3042807" y="64532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65"/>
          <p:cNvSpPr/>
          <p:nvPr/>
        </p:nvSpPr>
        <p:spPr>
          <a:xfrm>
            <a:off x="3042807" y="80294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65"/>
          <p:cNvSpPr/>
          <p:nvPr/>
        </p:nvSpPr>
        <p:spPr>
          <a:xfrm>
            <a:off x="3042607" y="9605733"/>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5"/>
          <p:cNvSpPr/>
          <p:nvPr/>
        </p:nvSpPr>
        <p:spPr>
          <a:xfrm>
            <a:off x="3042807" y="11182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65"/>
          <p:cNvSpPr txBox="1"/>
          <p:nvPr>
            <p:ph idx="4" type="subTitle"/>
          </p:nvPr>
        </p:nvSpPr>
        <p:spPr>
          <a:xfrm>
            <a:off x="-32258" y="49302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69" name="Google Shape;769;p65"/>
          <p:cNvSpPr txBox="1"/>
          <p:nvPr>
            <p:ph idx="5" type="subTitle"/>
          </p:nvPr>
        </p:nvSpPr>
        <p:spPr>
          <a:xfrm>
            <a:off x="-32525" y="65064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70" name="Google Shape;770;p65"/>
          <p:cNvSpPr txBox="1"/>
          <p:nvPr>
            <p:ph idx="6" type="subTitle"/>
          </p:nvPr>
        </p:nvSpPr>
        <p:spPr>
          <a:xfrm>
            <a:off x="-32658" y="80827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71" name="Google Shape;771;p65"/>
          <p:cNvSpPr txBox="1"/>
          <p:nvPr>
            <p:ph idx="7" type="subTitle"/>
          </p:nvPr>
        </p:nvSpPr>
        <p:spPr>
          <a:xfrm>
            <a:off x="-32325" y="96589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72" name="Google Shape;772;p65"/>
          <p:cNvSpPr txBox="1"/>
          <p:nvPr>
            <p:ph idx="8" type="subTitle"/>
          </p:nvPr>
        </p:nvSpPr>
        <p:spPr>
          <a:xfrm>
            <a:off x="-32325" y="112963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773" name="Google Shape;773;p65"/>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74" name="Google Shape;774;p65"/>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75" name="Google Shape;775;p65"/>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76" name="Google Shape;776;p65"/>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77" name="Google Shape;777;p65"/>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78" name="Google Shape;778;p65"/>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79" name="Shape 779"/>
        <p:cNvGrpSpPr/>
        <p:nvPr/>
      </p:nvGrpSpPr>
      <p:grpSpPr>
        <a:xfrm>
          <a:off x="0" y="0"/>
          <a:ext cx="0" cy="0"/>
          <a:chOff x="0" y="0"/>
          <a:chExt cx="0" cy="0"/>
        </a:xfrm>
      </p:grpSpPr>
      <p:sp>
        <p:nvSpPr>
          <p:cNvPr id="780" name="Google Shape;780;p6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66"/>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82" name="Google Shape;782;p66"/>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783" name="Google Shape;783;p66"/>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784" name="Google Shape;784;p6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85" name="Google Shape;785;p66"/>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786" name="Google Shape;786;p6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87" name="Google Shape;787;p66"/>
          <p:cNvSpPr txBox="1"/>
          <p:nvPr>
            <p:ph idx="3" type="subTitle"/>
          </p:nvPr>
        </p:nvSpPr>
        <p:spPr>
          <a:xfrm>
            <a:off x="0" y="31342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88" name="Google Shape;788;p6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66"/>
          <p:cNvSpPr txBox="1"/>
          <p:nvPr>
            <p:ph idx="4" type="subTitle"/>
          </p:nvPr>
        </p:nvSpPr>
        <p:spPr>
          <a:xfrm>
            <a:off x="666" y="4527867"/>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90" name="Google Shape;790;p6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6"/>
          <p:cNvSpPr txBox="1"/>
          <p:nvPr>
            <p:ph idx="5" type="subTitle"/>
          </p:nvPr>
        </p:nvSpPr>
        <p:spPr>
          <a:xfrm>
            <a:off x="0" y="5922933"/>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92" name="Google Shape;792;p6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6"/>
          <p:cNvSpPr txBox="1"/>
          <p:nvPr>
            <p:ph idx="6" type="subTitle"/>
          </p:nvPr>
        </p:nvSpPr>
        <p:spPr>
          <a:xfrm>
            <a:off x="-666" y="73166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94" name="Google Shape;794;p6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66"/>
          <p:cNvSpPr txBox="1"/>
          <p:nvPr>
            <p:ph idx="7" type="subTitle"/>
          </p:nvPr>
        </p:nvSpPr>
        <p:spPr>
          <a:xfrm>
            <a:off x="0" y="87102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96" name="Google Shape;796;p6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6"/>
          <p:cNvSpPr txBox="1"/>
          <p:nvPr>
            <p:ph idx="8" type="subTitle"/>
          </p:nvPr>
        </p:nvSpPr>
        <p:spPr>
          <a:xfrm>
            <a:off x="-133" y="10103933"/>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98" name="Google Shape;798;p6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6"/>
          <p:cNvSpPr txBox="1"/>
          <p:nvPr>
            <p:ph idx="9" type="subTitle"/>
          </p:nvPr>
        </p:nvSpPr>
        <p:spPr>
          <a:xfrm>
            <a:off x="67" y="115656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800" name="Google Shape;800;p6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1" name="Google Shape;801;p66"/>
          <p:cNvPicPr preferRelativeResize="0"/>
          <p:nvPr/>
        </p:nvPicPr>
        <p:blipFill rotWithShape="1">
          <a:blip r:embed="rId3">
            <a:alphaModFix/>
          </a:blip>
          <a:srcRect b="1036" l="0" r="0" t="1047"/>
          <a:stretch/>
        </p:blipFill>
        <p:spPr>
          <a:xfrm>
            <a:off x="1145750" y="4559067"/>
            <a:ext cx="1389526" cy="1056315"/>
          </a:xfrm>
          <a:prstGeom prst="rect">
            <a:avLst/>
          </a:prstGeom>
          <a:noFill/>
          <a:ln>
            <a:noFill/>
          </a:ln>
        </p:spPr>
      </p:pic>
      <p:pic>
        <p:nvPicPr>
          <p:cNvPr id="802" name="Google Shape;802;p6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03" name="Google Shape;803;p66"/>
          <p:cNvPicPr preferRelativeResize="0"/>
          <p:nvPr/>
        </p:nvPicPr>
        <p:blipFill rotWithShape="1">
          <a:blip r:embed="rId3">
            <a:alphaModFix/>
          </a:blip>
          <a:srcRect b="1036" l="0" r="0" t="1047"/>
          <a:stretch/>
        </p:blipFill>
        <p:spPr>
          <a:xfrm>
            <a:off x="1145750" y="7347100"/>
            <a:ext cx="1389526" cy="1056315"/>
          </a:xfrm>
          <a:prstGeom prst="rect">
            <a:avLst/>
          </a:prstGeom>
          <a:noFill/>
          <a:ln>
            <a:noFill/>
          </a:ln>
        </p:spPr>
      </p:pic>
      <p:pic>
        <p:nvPicPr>
          <p:cNvPr id="804" name="Google Shape;804;p6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05" name="Google Shape;805;p66"/>
          <p:cNvPicPr preferRelativeResize="0"/>
          <p:nvPr/>
        </p:nvPicPr>
        <p:blipFill rotWithShape="1">
          <a:blip r:embed="rId3">
            <a:alphaModFix/>
          </a:blip>
          <a:srcRect b="1389" l="0" r="0" t="1380"/>
          <a:stretch/>
        </p:blipFill>
        <p:spPr>
          <a:xfrm>
            <a:off x="1145750" y="10119360"/>
            <a:ext cx="1388917" cy="1048513"/>
          </a:xfrm>
          <a:prstGeom prst="rect">
            <a:avLst/>
          </a:prstGeom>
          <a:noFill/>
          <a:ln>
            <a:noFill/>
          </a:ln>
        </p:spPr>
      </p:pic>
      <p:pic>
        <p:nvPicPr>
          <p:cNvPr id="806" name="Google Shape;806;p6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07" name="Shape 807"/>
        <p:cNvGrpSpPr/>
        <p:nvPr/>
      </p:nvGrpSpPr>
      <p:grpSpPr>
        <a:xfrm>
          <a:off x="0" y="0"/>
          <a:ext cx="0" cy="0"/>
          <a:chOff x="0" y="0"/>
          <a:chExt cx="0" cy="0"/>
        </a:xfrm>
      </p:grpSpPr>
      <p:sp>
        <p:nvSpPr>
          <p:cNvPr id="808" name="Google Shape;808;p6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67"/>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10" name="Google Shape;810;p67"/>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811" name="Google Shape;811;p67"/>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812" name="Google Shape;812;p6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13" name="Google Shape;813;p67"/>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814" name="Google Shape;814;p6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15" name="Google Shape;815;p67"/>
          <p:cNvSpPr txBox="1"/>
          <p:nvPr>
            <p:ph idx="3" type="subTitle"/>
          </p:nvPr>
        </p:nvSpPr>
        <p:spPr>
          <a:xfrm>
            <a:off x="0" y="31342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16" name="Google Shape;816;p6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67"/>
          <p:cNvSpPr txBox="1"/>
          <p:nvPr>
            <p:ph idx="4" type="subTitle"/>
          </p:nvPr>
        </p:nvSpPr>
        <p:spPr>
          <a:xfrm>
            <a:off x="666" y="4527867"/>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18" name="Google Shape;818;p6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7"/>
          <p:cNvSpPr txBox="1"/>
          <p:nvPr>
            <p:ph idx="5" type="subTitle"/>
          </p:nvPr>
        </p:nvSpPr>
        <p:spPr>
          <a:xfrm>
            <a:off x="0" y="5922933"/>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20" name="Google Shape;820;p6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7"/>
          <p:cNvSpPr txBox="1"/>
          <p:nvPr>
            <p:ph idx="6" type="subTitle"/>
          </p:nvPr>
        </p:nvSpPr>
        <p:spPr>
          <a:xfrm>
            <a:off x="-666" y="73166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22" name="Google Shape;822;p6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7"/>
          <p:cNvSpPr txBox="1"/>
          <p:nvPr>
            <p:ph idx="7" type="subTitle"/>
          </p:nvPr>
        </p:nvSpPr>
        <p:spPr>
          <a:xfrm>
            <a:off x="0" y="87102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24" name="Google Shape;824;p6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7"/>
          <p:cNvSpPr txBox="1"/>
          <p:nvPr>
            <p:ph idx="8" type="subTitle"/>
          </p:nvPr>
        </p:nvSpPr>
        <p:spPr>
          <a:xfrm>
            <a:off x="-133" y="10103933"/>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26" name="Google Shape;826;p6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7"/>
          <p:cNvSpPr txBox="1"/>
          <p:nvPr>
            <p:ph idx="9" type="subTitle"/>
          </p:nvPr>
        </p:nvSpPr>
        <p:spPr>
          <a:xfrm>
            <a:off x="67" y="115656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828" name="Google Shape;828;p67"/>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29" name="Google Shape;829;p67"/>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0" name="Google Shape;830;p67"/>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1" name="Google Shape;831;p67"/>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2" name="Google Shape;832;p67"/>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33" name="Google Shape;833;p67"/>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34" name="Google Shape;834;p67"/>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35" name="Shape 835"/>
        <p:cNvGrpSpPr/>
        <p:nvPr/>
      </p:nvGrpSpPr>
      <p:grpSpPr>
        <a:xfrm>
          <a:off x="0" y="0"/>
          <a:ext cx="0" cy="0"/>
          <a:chOff x="0" y="0"/>
          <a:chExt cx="0" cy="0"/>
        </a:xfrm>
      </p:grpSpPr>
      <p:sp>
        <p:nvSpPr>
          <p:cNvPr id="836" name="Google Shape;836;p6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68"/>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38" name="Google Shape;838;p68"/>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839" name="Google Shape;839;p68"/>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840" name="Google Shape;840;p6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41" name="Google Shape;841;p68"/>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842" name="Google Shape;842;p6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43" name="Google Shape;843;p68"/>
          <p:cNvSpPr txBox="1"/>
          <p:nvPr>
            <p:ph idx="3" type="subTitle"/>
          </p:nvPr>
        </p:nvSpPr>
        <p:spPr>
          <a:xfrm>
            <a:off x="0" y="31342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44" name="Google Shape;844;p6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68"/>
          <p:cNvSpPr txBox="1"/>
          <p:nvPr>
            <p:ph idx="4" type="subTitle"/>
          </p:nvPr>
        </p:nvSpPr>
        <p:spPr>
          <a:xfrm>
            <a:off x="666" y="4527867"/>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46" name="Google Shape;846;p6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8"/>
          <p:cNvSpPr txBox="1"/>
          <p:nvPr>
            <p:ph idx="5" type="subTitle"/>
          </p:nvPr>
        </p:nvSpPr>
        <p:spPr>
          <a:xfrm>
            <a:off x="0" y="5922933"/>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48" name="Google Shape;848;p6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8"/>
          <p:cNvSpPr txBox="1"/>
          <p:nvPr>
            <p:ph idx="6" type="subTitle"/>
          </p:nvPr>
        </p:nvSpPr>
        <p:spPr>
          <a:xfrm>
            <a:off x="-666" y="73166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50" name="Google Shape;850;p6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8"/>
          <p:cNvSpPr txBox="1"/>
          <p:nvPr>
            <p:ph idx="7" type="subTitle"/>
          </p:nvPr>
        </p:nvSpPr>
        <p:spPr>
          <a:xfrm>
            <a:off x="0" y="87102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52" name="Google Shape;852;p6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8"/>
          <p:cNvSpPr txBox="1"/>
          <p:nvPr>
            <p:ph idx="8" type="subTitle"/>
          </p:nvPr>
        </p:nvSpPr>
        <p:spPr>
          <a:xfrm>
            <a:off x="-133" y="10103933"/>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54" name="Google Shape;854;p6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8"/>
          <p:cNvSpPr txBox="1"/>
          <p:nvPr>
            <p:ph idx="9" type="subTitle"/>
          </p:nvPr>
        </p:nvSpPr>
        <p:spPr>
          <a:xfrm>
            <a:off x="67" y="115656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856" name="Google Shape;856;p68"/>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57" name="Google Shape;857;p68"/>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58" name="Google Shape;858;p68"/>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59" name="Google Shape;859;p68"/>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0" name="Google Shape;860;p68"/>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1" name="Google Shape;861;p68"/>
          <p:cNvPicPr preferRelativeResize="0"/>
          <p:nvPr/>
        </p:nvPicPr>
        <p:blipFill rotWithShape="1">
          <a:blip r:embed="rId2">
            <a:alphaModFix/>
          </a:blip>
          <a:srcRect b="2891" l="0" r="0" t="2883"/>
          <a:stretch/>
        </p:blipFill>
        <p:spPr>
          <a:xfrm>
            <a:off x="1145750" y="10119360"/>
            <a:ext cx="1388917" cy="1048512"/>
          </a:xfrm>
          <a:prstGeom prst="rect">
            <a:avLst/>
          </a:prstGeom>
          <a:noFill/>
          <a:ln>
            <a:noFill/>
          </a:ln>
        </p:spPr>
      </p:pic>
      <p:pic>
        <p:nvPicPr>
          <p:cNvPr id="862" name="Google Shape;862;p68"/>
          <p:cNvPicPr preferRelativeResize="0"/>
          <p:nvPr/>
        </p:nvPicPr>
        <p:blipFill rotWithShape="1">
          <a:blip r:embed="rId2">
            <a:alphaModFix/>
          </a:blip>
          <a:srcRect b="2891"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63" name="Shape 863"/>
        <p:cNvGrpSpPr/>
        <p:nvPr/>
      </p:nvGrpSpPr>
      <p:grpSpPr>
        <a:xfrm>
          <a:off x="0" y="0"/>
          <a:ext cx="0" cy="0"/>
          <a:chOff x="0" y="0"/>
          <a:chExt cx="0" cy="0"/>
        </a:xfrm>
      </p:grpSpPr>
      <p:sp>
        <p:nvSpPr>
          <p:cNvPr id="864" name="Google Shape;864;p69"/>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69"/>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66" name="Google Shape;866;p69"/>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867" name="Google Shape;867;p69"/>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868" name="Google Shape;868;p6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69" name="Google Shape;869;p69"/>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870" name="Google Shape;870;p6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71" name="Google Shape;871;p69"/>
          <p:cNvSpPr txBox="1"/>
          <p:nvPr>
            <p:ph idx="3" type="subTitle"/>
          </p:nvPr>
        </p:nvSpPr>
        <p:spPr>
          <a:xfrm>
            <a:off x="0" y="31342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72" name="Google Shape;872;p69"/>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9"/>
          <p:cNvSpPr txBox="1"/>
          <p:nvPr>
            <p:ph idx="4" type="subTitle"/>
          </p:nvPr>
        </p:nvSpPr>
        <p:spPr>
          <a:xfrm>
            <a:off x="666" y="4527867"/>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74" name="Google Shape;874;p69"/>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9"/>
          <p:cNvSpPr txBox="1"/>
          <p:nvPr>
            <p:ph idx="5" type="subTitle"/>
          </p:nvPr>
        </p:nvSpPr>
        <p:spPr>
          <a:xfrm>
            <a:off x="0" y="5922933"/>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76" name="Google Shape;876;p69"/>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69"/>
          <p:cNvSpPr txBox="1"/>
          <p:nvPr>
            <p:ph idx="6" type="subTitle"/>
          </p:nvPr>
        </p:nvSpPr>
        <p:spPr>
          <a:xfrm>
            <a:off x="-666" y="73166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78" name="Google Shape;878;p69"/>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69"/>
          <p:cNvSpPr txBox="1"/>
          <p:nvPr>
            <p:ph idx="7" type="subTitle"/>
          </p:nvPr>
        </p:nvSpPr>
        <p:spPr>
          <a:xfrm>
            <a:off x="0" y="87102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80" name="Google Shape;880;p69"/>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9"/>
          <p:cNvSpPr txBox="1"/>
          <p:nvPr>
            <p:ph idx="8" type="subTitle"/>
          </p:nvPr>
        </p:nvSpPr>
        <p:spPr>
          <a:xfrm>
            <a:off x="-133" y="10103933"/>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82" name="Google Shape;882;p69"/>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9"/>
          <p:cNvSpPr txBox="1"/>
          <p:nvPr>
            <p:ph idx="9" type="subTitle"/>
          </p:nvPr>
        </p:nvSpPr>
        <p:spPr>
          <a:xfrm>
            <a:off x="67" y="115656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884" name="Google Shape;884;p69"/>
          <p:cNvPicPr preferRelativeResize="0"/>
          <p:nvPr/>
        </p:nvPicPr>
        <p:blipFill rotWithShape="1">
          <a:blip r:embed="rId2">
            <a:alphaModFix/>
          </a:blip>
          <a:srcRect b="1275" l="0" r="0" t="1276"/>
          <a:stretch/>
        </p:blipFill>
        <p:spPr>
          <a:xfrm>
            <a:off x="1145750" y="3124233"/>
            <a:ext cx="1389526" cy="1056315"/>
          </a:xfrm>
          <a:prstGeom prst="rect">
            <a:avLst/>
          </a:prstGeom>
          <a:noFill/>
          <a:ln>
            <a:noFill/>
          </a:ln>
        </p:spPr>
      </p:pic>
      <p:pic>
        <p:nvPicPr>
          <p:cNvPr id="885" name="Google Shape;885;p69"/>
          <p:cNvPicPr preferRelativeResize="0"/>
          <p:nvPr/>
        </p:nvPicPr>
        <p:blipFill rotWithShape="1">
          <a:blip r:embed="rId2">
            <a:alphaModFix/>
          </a:blip>
          <a:srcRect b="1275" l="0" r="0" t="1276"/>
          <a:stretch/>
        </p:blipFill>
        <p:spPr>
          <a:xfrm>
            <a:off x="1145750" y="4559067"/>
            <a:ext cx="1389526" cy="1056316"/>
          </a:xfrm>
          <a:prstGeom prst="rect">
            <a:avLst/>
          </a:prstGeom>
          <a:noFill/>
          <a:ln>
            <a:noFill/>
          </a:ln>
        </p:spPr>
      </p:pic>
      <p:pic>
        <p:nvPicPr>
          <p:cNvPr id="886" name="Google Shape;886;p69"/>
          <p:cNvPicPr preferRelativeResize="0"/>
          <p:nvPr/>
        </p:nvPicPr>
        <p:blipFill rotWithShape="1">
          <a:blip r:embed="rId2">
            <a:alphaModFix/>
          </a:blip>
          <a:srcRect b="1275" l="0" r="0" t="1276"/>
          <a:stretch/>
        </p:blipFill>
        <p:spPr>
          <a:xfrm>
            <a:off x="1145750" y="5881600"/>
            <a:ext cx="1389526" cy="1056315"/>
          </a:xfrm>
          <a:prstGeom prst="rect">
            <a:avLst/>
          </a:prstGeom>
          <a:noFill/>
          <a:ln>
            <a:noFill/>
          </a:ln>
        </p:spPr>
      </p:pic>
      <p:pic>
        <p:nvPicPr>
          <p:cNvPr id="887" name="Google Shape;887;p69"/>
          <p:cNvPicPr preferRelativeResize="0"/>
          <p:nvPr/>
        </p:nvPicPr>
        <p:blipFill rotWithShape="1">
          <a:blip r:embed="rId2">
            <a:alphaModFix/>
          </a:blip>
          <a:srcRect b="1275" l="0" r="0" t="1276"/>
          <a:stretch/>
        </p:blipFill>
        <p:spPr>
          <a:xfrm>
            <a:off x="1145750" y="7347100"/>
            <a:ext cx="1389526" cy="1056316"/>
          </a:xfrm>
          <a:prstGeom prst="rect">
            <a:avLst/>
          </a:prstGeom>
          <a:noFill/>
          <a:ln>
            <a:noFill/>
          </a:ln>
        </p:spPr>
      </p:pic>
      <p:pic>
        <p:nvPicPr>
          <p:cNvPr id="888" name="Google Shape;888;p69"/>
          <p:cNvPicPr preferRelativeResize="0"/>
          <p:nvPr/>
        </p:nvPicPr>
        <p:blipFill rotWithShape="1">
          <a:blip r:embed="rId2">
            <a:alphaModFix/>
          </a:blip>
          <a:srcRect b="1275" l="0" r="0" t="1276"/>
          <a:stretch/>
        </p:blipFill>
        <p:spPr>
          <a:xfrm>
            <a:off x="1145750" y="8740767"/>
            <a:ext cx="1389526" cy="1056315"/>
          </a:xfrm>
          <a:prstGeom prst="rect">
            <a:avLst/>
          </a:prstGeom>
          <a:noFill/>
          <a:ln>
            <a:noFill/>
          </a:ln>
        </p:spPr>
      </p:pic>
      <p:pic>
        <p:nvPicPr>
          <p:cNvPr id="889" name="Google Shape;889;p69"/>
          <p:cNvPicPr preferRelativeResize="0"/>
          <p:nvPr/>
        </p:nvPicPr>
        <p:blipFill rotWithShape="1">
          <a:blip r:embed="rId2">
            <a:alphaModFix/>
          </a:blip>
          <a:srcRect b="1615" l="0" r="0" t="1616"/>
          <a:stretch/>
        </p:blipFill>
        <p:spPr>
          <a:xfrm>
            <a:off x="1145750" y="10119360"/>
            <a:ext cx="1388917" cy="1048512"/>
          </a:xfrm>
          <a:prstGeom prst="rect">
            <a:avLst/>
          </a:prstGeom>
          <a:noFill/>
          <a:ln>
            <a:noFill/>
          </a:ln>
        </p:spPr>
      </p:pic>
      <p:pic>
        <p:nvPicPr>
          <p:cNvPr id="890" name="Google Shape;890;p69"/>
          <p:cNvPicPr preferRelativeResize="0"/>
          <p:nvPr/>
        </p:nvPicPr>
        <p:blipFill rotWithShape="1">
          <a:blip r:embed="rId2">
            <a:alphaModFix/>
          </a:blip>
          <a:srcRect b="1615"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1" name="Shape 891"/>
        <p:cNvGrpSpPr/>
        <p:nvPr/>
      </p:nvGrpSpPr>
      <p:grpSpPr>
        <a:xfrm>
          <a:off x="0" y="0"/>
          <a:ext cx="0" cy="0"/>
          <a:chOff x="0" y="0"/>
          <a:chExt cx="0" cy="0"/>
        </a:xfrm>
      </p:grpSpPr>
      <p:sp>
        <p:nvSpPr>
          <p:cNvPr id="892" name="Google Shape;892;p70"/>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93" name="Google Shape;893;p70"/>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894" name="Google Shape;894;p70"/>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895" name="Google Shape;895;p7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96" name="Google Shape;896;p70"/>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897" name="Google Shape;897;p7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98" name="Google Shape;898;p7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70"/>
          <p:cNvSpPr txBox="1"/>
          <p:nvPr>
            <p:ph idx="3" type="subTitle"/>
          </p:nvPr>
        </p:nvSpPr>
        <p:spPr>
          <a:xfrm>
            <a:off x="-65583" y="10328200"/>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00" name="Google Shape;900;p7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70"/>
          <p:cNvSpPr txBox="1"/>
          <p:nvPr>
            <p:ph idx="4" type="subTitle"/>
          </p:nvPr>
        </p:nvSpPr>
        <p:spPr>
          <a:xfrm>
            <a:off x="0" y="11496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02" name="Google Shape;902;p7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70"/>
          <p:cNvSpPr txBox="1"/>
          <p:nvPr>
            <p:ph idx="5" type="subTitle"/>
          </p:nvPr>
        </p:nvSpPr>
        <p:spPr>
          <a:xfrm>
            <a:off x="-400" y="7991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04" name="Google Shape;904;p7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70"/>
          <p:cNvSpPr txBox="1"/>
          <p:nvPr>
            <p:ph idx="6" type="subTitle"/>
          </p:nvPr>
        </p:nvSpPr>
        <p:spPr>
          <a:xfrm>
            <a:off x="0" y="9159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06" name="Google Shape;906;p7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70"/>
          <p:cNvSpPr txBox="1"/>
          <p:nvPr>
            <p:ph idx="7" type="subTitle"/>
          </p:nvPr>
        </p:nvSpPr>
        <p:spPr>
          <a:xfrm>
            <a:off x="-65916" y="5694333"/>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08" name="Google Shape;908;p7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70"/>
          <p:cNvSpPr txBox="1"/>
          <p:nvPr>
            <p:ph idx="8" type="subTitle"/>
          </p:nvPr>
        </p:nvSpPr>
        <p:spPr>
          <a:xfrm>
            <a:off x="0" y="6862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10" name="Google Shape;910;p7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70"/>
          <p:cNvSpPr txBox="1"/>
          <p:nvPr>
            <p:ph idx="9" type="subTitle"/>
          </p:nvPr>
        </p:nvSpPr>
        <p:spPr>
          <a:xfrm>
            <a:off x="0" y="3357333"/>
            <a:ext cx="229155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12" name="Google Shape;912;p7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70"/>
          <p:cNvSpPr txBox="1"/>
          <p:nvPr>
            <p:ph idx="13" type="subTitle"/>
          </p:nvPr>
        </p:nvSpPr>
        <p:spPr>
          <a:xfrm>
            <a:off x="0" y="4525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914" name="Google Shape;914;p7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15" name="Google Shape;915;p70"/>
          <p:cNvPicPr preferRelativeResize="0"/>
          <p:nvPr/>
        </p:nvPicPr>
        <p:blipFill rotWithShape="1">
          <a:blip r:embed="rId3">
            <a:alphaModFix/>
          </a:blip>
          <a:srcRect b="1036" l="0" r="0" t="1047"/>
          <a:stretch/>
        </p:blipFill>
        <p:spPr>
          <a:xfrm>
            <a:off x="1145750" y="4559808"/>
            <a:ext cx="1267637" cy="963655"/>
          </a:xfrm>
          <a:prstGeom prst="rect">
            <a:avLst/>
          </a:prstGeom>
          <a:noFill/>
          <a:ln>
            <a:noFill/>
          </a:ln>
        </p:spPr>
      </p:pic>
      <p:pic>
        <p:nvPicPr>
          <p:cNvPr id="916" name="Google Shape;916;p7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17" name="Google Shape;917;p70"/>
          <p:cNvPicPr preferRelativeResize="0"/>
          <p:nvPr/>
        </p:nvPicPr>
        <p:blipFill rotWithShape="1">
          <a:blip r:embed="rId3">
            <a:alphaModFix/>
          </a:blip>
          <a:srcRect b="1036" l="0" r="0" t="1047"/>
          <a:stretch/>
        </p:blipFill>
        <p:spPr>
          <a:xfrm>
            <a:off x="1145750" y="6872808"/>
            <a:ext cx="1267637" cy="963655"/>
          </a:xfrm>
          <a:prstGeom prst="rect">
            <a:avLst/>
          </a:prstGeom>
          <a:noFill/>
          <a:ln>
            <a:noFill/>
          </a:ln>
        </p:spPr>
      </p:pic>
      <p:pic>
        <p:nvPicPr>
          <p:cNvPr id="918" name="Google Shape;918;p7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19" name="Google Shape;919;p70"/>
          <p:cNvPicPr preferRelativeResize="0"/>
          <p:nvPr/>
        </p:nvPicPr>
        <p:blipFill rotWithShape="1">
          <a:blip r:embed="rId3">
            <a:alphaModFix/>
          </a:blip>
          <a:srcRect b="1036" l="0" r="0" t="1047"/>
          <a:stretch/>
        </p:blipFill>
        <p:spPr>
          <a:xfrm>
            <a:off x="1145750" y="9168384"/>
            <a:ext cx="1267637" cy="963655"/>
          </a:xfrm>
          <a:prstGeom prst="rect">
            <a:avLst/>
          </a:prstGeom>
          <a:noFill/>
          <a:ln>
            <a:noFill/>
          </a:ln>
        </p:spPr>
      </p:pic>
      <p:pic>
        <p:nvPicPr>
          <p:cNvPr id="920" name="Google Shape;920;p7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1" name="Google Shape;921;p70"/>
          <p:cNvPicPr preferRelativeResize="0"/>
          <p:nvPr/>
        </p:nvPicPr>
        <p:blipFill rotWithShape="1">
          <a:blip r:embed="rId3">
            <a:alphaModFix/>
          </a:blip>
          <a:srcRect b="1036"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2" name="Shape 922"/>
        <p:cNvGrpSpPr/>
        <p:nvPr/>
      </p:nvGrpSpPr>
      <p:grpSpPr>
        <a:xfrm>
          <a:off x="0" y="0"/>
          <a:ext cx="0" cy="0"/>
          <a:chOff x="0" y="0"/>
          <a:chExt cx="0" cy="0"/>
        </a:xfrm>
      </p:grpSpPr>
      <p:sp>
        <p:nvSpPr>
          <p:cNvPr id="923" name="Google Shape;923;p71"/>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24" name="Google Shape;924;p71"/>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925" name="Google Shape;925;p71"/>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926" name="Google Shape;926;p7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27" name="Google Shape;927;p71"/>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928" name="Google Shape;928;p7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29" name="Google Shape;929;p7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71"/>
          <p:cNvSpPr txBox="1"/>
          <p:nvPr>
            <p:ph idx="3" type="subTitle"/>
          </p:nvPr>
        </p:nvSpPr>
        <p:spPr>
          <a:xfrm>
            <a:off x="-65583" y="10328200"/>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31" name="Google Shape;931;p7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71"/>
          <p:cNvSpPr txBox="1"/>
          <p:nvPr>
            <p:ph idx="4" type="subTitle"/>
          </p:nvPr>
        </p:nvSpPr>
        <p:spPr>
          <a:xfrm>
            <a:off x="0" y="11496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33" name="Google Shape;933;p7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71"/>
          <p:cNvSpPr txBox="1"/>
          <p:nvPr>
            <p:ph idx="5" type="subTitle"/>
          </p:nvPr>
        </p:nvSpPr>
        <p:spPr>
          <a:xfrm>
            <a:off x="-400" y="7991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35" name="Google Shape;935;p7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71"/>
          <p:cNvSpPr txBox="1"/>
          <p:nvPr>
            <p:ph idx="6" type="subTitle"/>
          </p:nvPr>
        </p:nvSpPr>
        <p:spPr>
          <a:xfrm>
            <a:off x="0" y="9159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37" name="Google Shape;937;p7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71"/>
          <p:cNvSpPr txBox="1"/>
          <p:nvPr>
            <p:ph idx="7" type="subTitle"/>
          </p:nvPr>
        </p:nvSpPr>
        <p:spPr>
          <a:xfrm>
            <a:off x="-65916" y="5694333"/>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39" name="Google Shape;939;p7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71"/>
          <p:cNvSpPr txBox="1"/>
          <p:nvPr>
            <p:ph idx="8" type="subTitle"/>
          </p:nvPr>
        </p:nvSpPr>
        <p:spPr>
          <a:xfrm>
            <a:off x="0" y="6862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41" name="Google Shape;941;p7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71"/>
          <p:cNvSpPr txBox="1"/>
          <p:nvPr>
            <p:ph idx="9" type="subTitle"/>
          </p:nvPr>
        </p:nvSpPr>
        <p:spPr>
          <a:xfrm>
            <a:off x="0" y="3357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43" name="Google Shape;943;p7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71"/>
          <p:cNvSpPr txBox="1"/>
          <p:nvPr>
            <p:ph idx="13" type="subTitle"/>
          </p:nvPr>
        </p:nvSpPr>
        <p:spPr>
          <a:xfrm>
            <a:off x="0" y="4525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945" name="Google Shape;945;p71"/>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46" name="Google Shape;946;p71"/>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47" name="Google Shape;947;p71"/>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48" name="Google Shape;948;p71"/>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49" name="Google Shape;949;p71"/>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0" name="Google Shape;950;p71"/>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1" name="Google Shape;951;p71"/>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2" name="Google Shape;952;p71"/>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53" name="Shape 953"/>
        <p:cNvGrpSpPr/>
        <p:nvPr/>
      </p:nvGrpSpPr>
      <p:grpSpPr>
        <a:xfrm>
          <a:off x="0" y="0"/>
          <a:ext cx="0" cy="0"/>
          <a:chOff x="0" y="0"/>
          <a:chExt cx="0" cy="0"/>
        </a:xfrm>
      </p:grpSpPr>
      <p:sp>
        <p:nvSpPr>
          <p:cNvPr id="954" name="Google Shape;954;p72"/>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55" name="Google Shape;955;p72"/>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956" name="Google Shape;956;p72"/>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957" name="Google Shape;957;p7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58" name="Google Shape;958;p72"/>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959" name="Google Shape;959;p7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60" name="Google Shape;960;p7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72"/>
          <p:cNvSpPr txBox="1"/>
          <p:nvPr>
            <p:ph idx="3" type="subTitle"/>
          </p:nvPr>
        </p:nvSpPr>
        <p:spPr>
          <a:xfrm>
            <a:off x="-65583" y="10328200"/>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62" name="Google Shape;962;p7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72"/>
          <p:cNvSpPr txBox="1"/>
          <p:nvPr>
            <p:ph idx="4" type="subTitle"/>
          </p:nvPr>
        </p:nvSpPr>
        <p:spPr>
          <a:xfrm>
            <a:off x="0" y="11496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64" name="Google Shape;964;p7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72"/>
          <p:cNvSpPr txBox="1"/>
          <p:nvPr>
            <p:ph idx="5" type="subTitle"/>
          </p:nvPr>
        </p:nvSpPr>
        <p:spPr>
          <a:xfrm>
            <a:off x="-400" y="7991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66" name="Google Shape;966;p7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72"/>
          <p:cNvSpPr txBox="1"/>
          <p:nvPr>
            <p:ph idx="6" type="subTitle"/>
          </p:nvPr>
        </p:nvSpPr>
        <p:spPr>
          <a:xfrm>
            <a:off x="0" y="9159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68" name="Google Shape;968;p7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72"/>
          <p:cNvSpPr txBox="1"/>
          <p:nvPr>
            <p:ph idx="7" type="subTitle"/>
          </p:nvPr>
        </p:nvSpPr>
        <p:spPr>
          <a:xfrm>
            <a:off x="-65916" y="5694333"/>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70" name="Google Shape;970;p7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72"/>
          <p:cNvSpPr txBox="1"/>
          <p:nvPr>
            <p:ph idx="8" type="subTitle"/>
          </p:nvPr>
        </p:nvSpPr>
        <p:spPr>
          <a:xfrm>
            <a:off x="0" y="6862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72" name="Google Shape;972;p7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72"/>
          <p:cNvSpPr txBox="1"/>
          <p:nvPr>
            <p:ph idx="9" type="subTitle"/>
          </p:nvPr>
        </p:nvSpPr>
        <p:spPr>
          <a:xfrm>
            <a:off x="0" y="3357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74" name="Google Shape;974;p7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72"/>
          <p:cNvSpPr txBox="1"/>
          <p:nvPr>
            <p:ph idx="13" type="subTitle"/>
          </p:nvPr>
        </p:nvSpPr>
        <p:spPr>
          <a:xfrm>
            <a:off x="0" y="4525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976" name="Google Shape;976;p72"/>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77" name="Google Shape;977;p72"/>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78" name="Google Shape;978;p72"/>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79" name="Google Shape;979;p72"/>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0" name="Google Shape;980;p72"/>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1" name="Google Shape;981;p72"/>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2" name="Google Shape;982;p72"/>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83" name="Google Shape;983;p72"/>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84" name="Shape 984"/>
        <p:cNvGrpSpPr/>
        <p:nvPr/>
      </p:nvGrpSpPr>
      <p:grpSpPr>
        <a:xfrm>
          <a:off x="0" y="0"/>
          <a:ext cx="0" cy="0"/>
          <a:chOff x="0" y="0"/>
          <a:chExt cx="0" cy="0"/>
        </a:xfrm>
      </p:grpSpPr>
      <p:sp>
        <p:nvSpPr>
          <p:cNvPr id="985" name="Google Shape;985;p73"/>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86" name="Google Shape;986;p73"/>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987" name="Google Shape;987;p73"/>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988" name="Google Shape;988;p7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89" name="Google Shape;989;p73"/>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990" name="Google Shape;990;p7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91" name="Google Shape;991;p73"/>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73"/>
          <p:cNvSpPr txBox="1"/>
          <p:nvPr>
            <p:ph idx="3" type="subTitle"/>
          </p:nvPr>
        </p:nvSpPr>
        <p:spPr>
          <a:xfrm>
            <a:off x="-65583" y="10328200"/>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93" name="Google Shape;993;p73"/>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73"/>
          <p:cNvSpPr txBox="1"/>
          <p:nvPr>
            <p:ph idx="4" type="subTitle"/>
          </p:nvPr>
        </p:nvSpPr>
        <p:spPr>
          <a:xfrm>
            <a:off x="0" y="11496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95" name="Google Shape;995;p73"/>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73"/>
          <p:cNvSpPr txBox="1"/>
          <p:nvPr>
            <p:ph idx="5" type="subTitle"/>
          </p:nvPr>
        </p:nvSpPr>
        <p:spPr>
          <a:xfrm>
            <a:off x="-400" y="7991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97" name="Google Shape;997;p73"/>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73"/>
          <p:cNvSpPr txBox="1"/>
          <p:nvPr>
            <p:ph idx="6" type="subTitle"/>
          </p:nvPr>
        </p:nvSpPr>
        <p:spPr>
          <a:xfrm>
            <a:off x="0" y="9159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99" name="Google Shape;999;p73"/>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73"/>
          <p:cNvSpPr txBox="1"/>
          <p:nvPr>
            <p:ph idx="7" type="subTitle"/>
          </p:nvPr>
        </p:nvSpPr>
        <p:spPr>
          <a:xfrm>
            <a:off x="-65916" y="5694333"/>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01" name="Google Shape;1001;p73"/>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73"/>
          <p:cNvSpPr txBox="1"/>
          <p:nvPr>
            <p:ph idx="8" type="subTitle"/>
          </p:nvPr>
        </p:nvSpPr>
        <p:spPr>
          <a:xfrm>
            <a:off x="0" y="6862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03" name="Google Shape;1003;p73"/>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73"/>
          <p:cNvSpPr txBox="1"/>
          <p:nvPr>
            <p:ph idx="9" type="subTitle"/>
          </p:nvPr>
        </p:nvSpPr>
        <p:spPr>
          <a:xfrm>
            <a:off x="0" y="3357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05" name="Google Shape;1005;p73"/>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73"/>
          <p:cNvSpPr txBox="1"/>
          <p:nvPr>
            <p:ph idx="13" type="subTitle"/>
          </p:nvPr>
        </p:nvSpPr>
        <p:spPr>
          <a:xfrm>
            <a:off x="0" y="4525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007" name="Google Shape;1007;p73"/>
          <p:cNvPicPr preferRelativeResize="0"/>
          <p:nvPr/>
        </p:nvPicPr>
        <p:blipFill rotWithShape="1">
          <a:blip r:embed="rId2">
            <a:alphaModFix/>
          </a:blip>
          <a:srcRect b="1275" l="0" r="0" t="1276"/>
          <a:stretch/>
        </p:blipFill>
        <p:spPr>
          <a:xfrm>
            <a:off x="1145750" y="3364992"/>
            <a:ext cx="1267638" cy="963655"/>
          </a:xfrm>
          <a:prstGeom prst="rect">
            <a:avLst/>
          </a:prstGeom>
          <a:noFill/>
          <a:ln>
            <a:noFill/>
          </a:ln>
        </p:spPr>
      </p:pic>
      <p:pic>
        <p:nvPicPr>
          <p:cNvPr id="1008" name="Google Shape;1008;p73"/>
          <p:cNvPicPr preferRelativeResize="0"/>
          <p:nvPr/>
        </p:nvPicPr>
        <p:blipFill rotWithShape="1">
          <a:blip r:embed="rId2">
            <a:alphaModFix/>
          </a:blip>
          <a:srcRect b="1275" l="0" r="0" t="1276"/>
          <a:stretch/>
        </p:blipFill>
        <p:spPr>
          <a:xfrm>
            <a:off x="1145750" y="4559808"/>
            <a:ext cx="1267638" cy="963655"/>
          </a:xfrm>
          <a:prstGeom prst="rect">
            <a:avLst/>
          </a:prstGeom>
          <a:noFill/>
          <a:ln>
            <a:noFill/>
          </a:ln>
        </p:spPr>
      </p:pic>
      <p:pic>
        <p:nvPicPr>
          <p:cNvPr id="1009" name="Google Shape;1009;p73"/>
          <p:cNvPicPr preferRelativeResize="0"/>
          <p:nvPr/>
        </p:nvPicPr>
        <p:blipFill rotWithShape="1">
          <a:blip r:embed="rId2">
            <a:alphaModFix/>
          </a:blip>
          <a:srcRect b="1275" l="0" r="0" t="1276"/>
          <a:stretch/>
        </p:blipFill>
        <p:spPr>
          <a:xfrm>
            <a:off x="1145750" y="5677992"/>
            <a:ext cx="1267638" cy="963655"/>
          </a:xfrm>
          <a:prstGeom prst="rect">
            <a:avLst/>
          </a:prstGeom>
          <a:noFill/>
          <a:ln>
            <a:noFill/>
          </a:ln>
        </p:spPr>
      </p:pic>
      <p:pic>
        <p:nvPicPr>
          <p:cNvPr id="1010" name="Google Shape;1010;p73"/>
          <p:cNvPicPr preferRelativeResize="0"/>
          <p:nvPr/>
        </p:nvPicPr>
        <p:blipFill rotWithShape="1">
          <a:blip r:embed="rId2">
            <a:alphaModFix/>
          </a:blip>
          <a:srcRect b="1275" l="0" r="0" t="1276"/>
          <a:stretch/>
        </p:blipFill>
        <p:spPr>
          <a:xfrm>
            <a:off x="1145750" y="6872808"/>
            <a:ext cx="1267638" cy="963655"/>
          </a:xfrm>
          <a:prstGeom prst="rect">
            <a:avLst/>
          </a:prstGeom>
          <a:noFill/>
          <a:ln>
            <a:noFill/>
          </a:ln>
        </p:spPr>
      </p:pic>
      <p:pic>
        <p:nvPicPr>
          <p:cNvPr id="1011" name="Google Shape;1011;p73"/>
          <p:cNvPicPr preferRelativeResize="0"/>
          <p:nvPr/>
        </p:nvPicPr>
        <p:blipFill rotWithShape="1">
          <a:blip r:embed="rId2">
            <a:alphaModFix/>
          </a:blip>
          <a:srcRect b="1275" l="0" r="0" t="1276"/>
          <a:stretch/>
        </p:blipFill>
        <p:spPr>
          <a:xfrm>
            <a:off x="1145750" y="7997952"/>
            <a:ext cx="1267638" cy="963655"/>
          </a:xfrm>
          <a:prstGeom prst="rect">
            <a:avLst/>
          </a:prstGeom>
          <a:noFill/>
          <a:ln>
            <a:noFill/>
          </a:ln>
        </p:spPr>
      </p:pic>
      <p:pic>
        <p:nvPicPr>
          <p:cNvPr id="1012" name="Google Shape;1012;p73"/>
          <p:cNvPicPr preferRelativeResize="0"/>
          <p:nvPr/>
        </p:nvPicPr>
        <p:blipFill rotWithShape="1">
          <a:blip r:embed="rId2">
            <a:alphaModFix/>
          </a:blip>
          <a:srcRect b="1275" l="0" r="0" t="1276"/>
          <a:stretch/>
        </p:blipFill>
        <p:spPr>
          <a:xfrm>
            <a:off x="1145750" y="9168384"/>
            <a:ext cx="1267638" cy="963655"/>
          </a:xfrm>
          <a:prstGeom prst="rect">
            <a:avLst/>
          </a:prstGeom>
          <a:noFill/>
          <a:ln>
            <a:noFill/>
          </a:ln>
        </p:spPr>
      </p:pic>
      <p:pic>
        <p:nvPicPr>
          <p:cNvPr id="1013" name="Google Shape;1013;p73"/>
          <p:cNvPicPr preferRelativeResize="0"/>
          <p:nvPr/>
        </p:nvPicPr>
        <p:blipFill rotWithShape="1">
          <a:blip r:embed="rId2">
            <a:alphaModFix/>
          </a:blip>
          <a:srcRect b="1275" l="0" r="0" t="1276"/>
          <a:stretch/>
        </p:blipFill>
        <p:spPr>
          <a:xfrm>
            <a:off x="1145750" y="10338816"/>
            <a:ext cx="1267638" cy="963655"/>
          </a:xfrm>
          <a:prstGeom prst="rect">
            <a:avLst/>
          </a:prstGeom>
          <a:noFill/>
          <a:ln>
            <a:noFill/>
          </a:ln>
        </p:spPr>
      </p:pic>
      <p:pic>
        <p:nvPicPr>
          <p:cNvPr id="1014" name="Google Shape;1014;p73"/>
          <p:cNvPicPr preferRelativeResize="0"/>
          <p:nvPr/>
        </p:nvPicPr>
        <p:blipFill rotWithShape="1">
          <a:blip r:embed="rId2">
            <a:alphaModFix/>
          </a:blip>
          <a:srcRect b="1275"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15" name="Shape 1015"/>
        <p:cNvGrpSpPr/>
        <p:nvPr/>
      </p:nvGrpSpPr>
      <p:grpSpPr>
        <a:xfrm>
          <a:off x="0" y="0"/>
          <a:ext cx="0" cy="0"/>
          <a:chOff x="0" y="0"/>
          <a:chExt cx="0" cy="0"/>
        </a:xfrm>
      </p:grpSpPr>
      <p:pic>
        <p:nvPicPr>
          <p:cNvPr id="1016" name="Google Shape;1016;p74"/>
          <p:cNvPicPr preferRelativeResize="0"/>
          <p:nvPr/>
        </p:nvPicPr>
        <p:blipFill rotWithShape="1">
          <a:blip r:embed="rId2">
            <a:alphaModFix/>
          </a:blip>
          <a:srcRect b="59" l="0" r="0" t="58"/>
          <a:stretch/>
        </p:blipFill>
        <p:spPr>
          <a:xfrm>
            <a:off x="731329" y="733016"/>
            <a:ext cx="22914989" cy="12246791"/>
          </a:xfrm>
          <a:prstGeom prst="rect">
            <a:avLst/>
          </a:prstGeom>
          <a:noFill/>
          <a:ln>
            <a:noFill/>
          </a:ln>
        </p:spPr>
      </p:pic>
      <p:sp>
        <p:nvSpPr>
          <p:cNvPr id="1017" name="Google Shape;1017;p7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53" name="Shape 53"/>
        <p:cNvGrpSpPr/>
        <p:nvPr/>
      </p:nvGrpSpPr>
      <p:grpSpPr>
        <a:xfrm>
          <a:off x="0" y="0"/>
          <a:ext cx="0" cy="0"/>
          <a:chOff x="0" y="0"/>
          <a:chExt cx="0" cy="0"/>
        </a:xfrm>
      </p:grpSpPr>
      <p:pic>
        <p:nvPicPr>
          <p:cNvPr id="54" name="Google Shape;54;p3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803"/>
              </a:srgbClr>
            </a:outerShdw>
          </a:effectLst>
        </p:spPr>
      </p:pic>
      <p:sp>
        <p:nvSpPr>
          <p:cNvPr id="55" name="Google Shape;55;p30"/>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UX/UI Design</a:t>
            </a:r>
            <a:endParaRPr b="0" i="0" sz="4800" u="none" cap="none" strike="noStrike">
              <a:solidFill>
                <a:srgbClr val="FFFFFF"/>
              </a:solidFill>
              <a:latin typeface="Roboto Medium"/>
              <a:ea typeface="Roboto Medium"/>
              <a:cs typeface="Roboto Medium"/>
              <a:sym typeface="Roboto Medium"/>
            </a:endParaRPr>
          </a:p>
        </p:txBody>
      </p:sp>
      <p:pic>
        <p:nvPicPr>
          <p:cNvPr id="57" name="Google Shape;57;p30"/>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803"/>
              </a:srgbClr>
            </a:outerShdw>
          </a:effectLst>
        </p:spPr>
      </p:pic>
      <p:sp>
        <p:nvSpPr>
          <p:cNvPr id="58" name="Google Shape;58;p3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9" name="Google Shape;59;p3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0" name="Google Shape;60;p3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pic>
        <p:nvPicPr>
          <p:cNvPr id="61" name="Google Shape;61;p30"/>
          <p:cNvPicPr preferRelativeResize="0"/>
          <p:nvPr/>
        </p:nvPicPr>
        <p:blipFill rotWithShape="1">
          <a:blip r:embed="rId4">
            <a:alphaModFix/>
          </a:blip>
          <a:srcRect b="0" l="0" r="0" t="0"/>
          <a:stretch/>
        </p:blipFill>
        <p:spPr>
          <a:xfrm>
            <a:off x="1558888" y="2822800"/>
            <a:ext cx="6825749" cy="5119304"/>
          </a:xfrm>
          <a:prstGeom prst="rect">
            <a:avLst/>
          </a:prstGeom>
          <a:noFill/>
          <a:ln>
            <a:noFill/>
          </a:ln>
        </p:spPr>
      </p:pic>
      <p:sp>
        <p:nvSpPr>
          <p:cNvPr id="62" name="Google Shape;62;p3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18" name="Shape 1018"/>
        <p:cNvGrpSpPr/>
        <p:nvPr/>
      </p:nvGrpSpPr>
      <p:grpSpPr>
        <a:xfrm>
          <a:off x="0" y="0"/>
          <a:ext cx="0" cy="0"/>
          <a:chOff x="0" y="0"/>
          <a:chExt cx="0" cy="0"/>
        </a:xfrm>
      </p:grpSpPr>
      <p:pic>
        <p:nvPicPr>
          <p:cNvPr id="1019" name="Google Shape;1019;p7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0" name="Google Shape;1020;p7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21" name="Google Shape;1021;p7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22" name="Google Shape;1022;p75"/>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9600"/>
              <a:buFont typeface="Arial"/>
              <a:buNone/>
            </a:pPr>
            <a:r>
              <a:rPr b="0" i="0" lang="en-US" sz="9600" u="none" cap="none" strike="noStrike">
                <a:solidFill>
                  <a:srgbClr val="000000"/>
                </a:solidFill>
                <a:latin typeface="Roboto Medium"/>
                <a:ea typeface="Roboto Medium"/>
                <a:cs typeface="Roboto Medium"/>
                <a:sym typeface="Roboto Medium"/>
              </a:rPr>
              <a:t>Time’s Up! </a:t>
            </a:r>
            <a:r>
              <a:rPr b="0" i="0" lang="en-US" sz="9600" u="none" cap="none" strike="noStrike">
                <a:solidFill>
                  <a:srgbClr val="000000"/>
                </a:solidFill>
                <a:latin typeface="Roboto Light"/>
                <a:ea typeface="Roboto Light"/>
                <a:cs typeface="Roboto Light"/>
                <a:sym typeface="Roboto Light"/>
              </a:rPr>
              <a:t>Let’s Review.</a:t>
            </a:r>
            <a:endParaRPr b="0" i="0" sz="9600" u="none" cap="none" strike="noStrike">
              <a:solidFill>
                <a:srgbClr val="000000"/>
              </a:solidFill>
              <a:latin typeface="Roboto Light"/>
              <a:ea typeface="Roboto Light"/>
              <a:cs typeface="Roboto Light"/>
              <a:sym typeface="Roboto Light"/>
            </a:endParaRPr>
          </a:p>
        </p:txBody>
      </p:sp>
      <p:pic>
        <p:nvPicPr>
          <p:cNvPr id="1023" name="Google Shape;1023;p75"/>
          <p:cNvPicPr preferRelativeResize="0"/>
          <p:nvPr/>
        </p:nvPicPr>
        <p:blipFill rotWithShape="1">
          <a:blip r:embed="rId3">
            <a:alphaModFix/>
          </a:blip>
          <a:srcRect b="0" l="0" r="0" t="0"/>
          <a:stretch/>
        </p:blipFill>
        <p:spPr>
          <a:xfrm>
            <a:off x="10559806" y="3048000"/>
            <a:ext cx="3258038" cy="436866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24" name="Shape 1024"/>
        <p:cNvGrpSpPr/>
        <p:nvPr/>
      </p:nvGrpSpPr>
      <p:grpSpPr>
        <a:xfrm>
          <a:off x="0" y="0"/>
          <a:ext cx="0" cy="0"/>
          <a:chOff x="0" y="0"/>
          <a:chExt cx="0" cy="0"/>
        </a:xfrm>
      </p:grpSpPr>
      <p:pic>
        <p:nvPicPr>
          <p:cNvPr id="1025" name="Google Shape;1025;p76"/>
          <p:cNvPicPr preferRelativeResize="0"/>
          <p:nvPr/>
        </p:nvPicPr>
        <p:blipFill rotWithShape="1">
          <a:blip r:embed="rId2">
            <a:alphaModFix/>
          </a:blip>
          <a:srcRect b="0" l="0" r="0" t="0"/>
          <a:stretch/>
        </p:blipFill>
        <p:spPr>
          <a:xfrm>
            <a:off x="0" y="0"/>
            <a:ext cx="24377574" cy="13712428"/>
          </a:xfrm>
          <a:prstGeom prst="rect">
            <a:avLst/>
          </a:prstGeom>
          <a:noFill/>
          <a:ln>
            <a:noFill/>
          </a:ln>
        </p:spPr>
      </p:pic>
      <p:sp>
        <p:nvSpPr>
          <p:cNvPr id="1026" name="Google Shape;1026;p76"/>
          <p:cNvSpPr txBox="1"/>
          <p:nvPr/>
        </p:nvSpPr>
        <p:spPr>
          <a:xfrm>
            <a:off x="-67" y="2519467"/>
            <a:ext cx="24377701" cy="2112900"/>
          </a:xfrm>
          <a:prstGeom prst="rect">
            <a:avLst/>
          </a:prstGeom>
          <a:noFill/>
          <a:ln>
            <a:noFill/>
          </a:ln>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Take a Break!</a:t>
            </a:r>
            <a:endParaRPr b="0" i="0" sz="12800" u="none" cap="none" strike="noStrike">
              <a:solidFill>
                <a:srgbClr val="000000"/>
              </a:solidFill>
              <a:latin typeface="Roboto Light"/>
              <a:ea typeface="Roboto Light"/>
              <a:cs typeface="Roboto Light"/>
              <a:sym typeface="Roboto Light"/>
            </a:endParaRPr>
          </a:p>
        </p:txBody>
      </p:sp>
      <p:cxnSp>
        <p:nvCxnSpPr>
          <p:cNvPr id="1027" name="Google Shape;1027;p76"/>
          <p:cNvCxnSpPr/>
          <p:nvPr/>
        </p:nvCxnSpPr>
        <p:spPr>
          <a:xfrm>
            <a:off x="6146399" y="5338400"/>
            <a:ext cx="12084899" cy="0"/>
          </a:xfrm>
          <a:prstGeom prst="straightConnector1">
            <a:avLst/>
          </a:prstGeom>
          <a:noFill/>
          <a:ln cap="flat" cmpd="sng" w="9525">
            <a:solidFill>
              <a:srgbClr val="000000"/>
            </a:solidFill>
            <a:prstDash val="solid"/>
            <a:round/>
            <a:headEnd len="sm" w="sm" type="none"/>
            <a:tailEnd len="sm" w="sm" type="none"/>
          </a:ln>
        </p:spPr>
      </p:cxnSp>
      <p:sp>
        <p:nvSpPr>
          <p:cNvPr id="1028" name="Google Shape;1028;p7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29" name="Shape 1029"/>
        <p:cNvGrpSpPr/>
        <p:nvPr/>
      </p:nvGrpSpPr>
      <p:grpSpPr>
        <a:xfrm>
          <a:off x="0" y="0"/>
          <a:ext cx="0" cy="0"/>
          <a:chOff x="0" y="0"/>
          <a:chExt cx="0" cy="0"/>
        </a:xfrm>
      </p:grpSpPr>
      <p:pic>
        <p:nvPicPr>
          <p:cNvPr id="1030" name="Google Shape;1030;p77"/>
          <p:cNvPicPr preferRelativeResize="0"/>
          <p:nvPr/>
        </p:nvPicPr>
        <p:blipFill rotWithShape="1">
          <a:blip r:embed="rId2">
            <a:alphaModFix/>
          </a:blip>
          <a:srcRect b="0" l="0" r="0" t="0"/>
          <a:stretch/>
        </p:blipFill>
        <p:spPr>
          <a:xfrm>
            <a:off x="0" y="0"/>
            <a:ext cx="24377574" cy="13712428"/>
          </a:xfrm>
          <a:prstGeom prst="rect">
            <a:avLst/>
          </a:prstGeom>
          <a:noFill/>
          <a:ln>
            <a:noFill/>
          </a:ln>
        </p:spPr>
      </p:pic>
      <p:sp>
        <p:nvSpPr>
          <p:cNvPr id="1031" name="Google Shape;1031;p77"/>
          <p:cNvSpPr txBox="1"/>
          <p:nvPr/>
        </p:nvSpPr>
        <p:spPr>
          <a:xfrm>
            <a:off x="-67" y="1097067"/>
            <a:ext cx="24377701" cy="2112900"/>
          </a:xfrm>
          <a:prstGeom prst="rect">
            <a:avLst/>
          </a:prstGeom>
          <a:noFill/>
          <a:ln>
            <a:noFill/>
          </a:ln>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Take a Break!</a:t>
            </a:r>
            <a:endParaRPr b="0" i="0" sz="12800" u="none" cap="none" strike="noStrike">
              <a:solidFill>
                <a:srgbClr val="000000"/>
              </a:solidFill>
              <a:latin typeface="Roboto Light"/>
              <a:ea typeface="Roboto Light"/>
              <a:cs typeface="Roboto Light"/>
              <a:sym typeface="Roboto Light"/>
            </a:endParaRPr>
          </a:p>
        </p:txBody>
      </p:sp>
      <p:cxnSp>
        <p:nvCxnSpPr>
          <p:cNvPr id="1032" name="Google Shape;1032;p77"/>
          <p:cNvCxnSpPr/>
          <p:nvPr/>
        </p:nvCxnSpPr>
        <p:spPr>
          <a:xfrm>
            <a:off x="6146399" y="3916000"/>
            <a:ext cx="12084899" cy="0"/>
          </a:xfrm>
          <a:prstGeom prst="straightConnector1">
            <a:avLst/>
          </a:prstGeom>
          <a:noFill/>
          <a:ln cap="flat" cmpd="sng" w="9525">
            <a:solidFill>
              <a:srgbClr val="000000"/>
            </a:solidFill>
            <a:prstDash val="solid"/>
            <a:round/>
            <a:headEnd len="sm" w="sm" type="none"/>
            <a:tailEnd len="sm" w="sm" type="none"/>
          </a:ln>
        </p:spPr>
      </p:cxnSp>
      <p:sp>
        <p:nvSpPr>
          <p:cNvPr id="1033" name="Google Shape;1033;p7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34" name="Shape 1034"/>
        <p:cNvGrpSpPr/>
        <p:nvPr/>
      </p:nvGrpSpPr>
      <p:grpSpPr>
        <a:xfrm>
          <a:off x="0" y="0"/>
          <a:ext cx="0" cy="0"/>
          <a:chOff x="0" y="0"/>
          <a:chExt cx="0" cy="0"/>
        </a:xfrm>
      </p:grpSpPr>
      <p:pic>
        <p:nvPicPr>
          <p:cNvPr id="1035" name="Google Shape;1035;p7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36" name="Google Shape;1036;p7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37" name="Google Shape;1037;p78"/>
          <p:cNvSpPr txBox="1"/>
          <p:nvPr>
            <p:ph type="title"/>
          </p:nvPr>
        </p:nvSpPr>
        <p:spPr>
          <a:xfrm>
            <a:off x="9446339" y="7111733"/>
            <a:ext cx="14835299" cy="2079900"/>
          </a:xfrm>
          <a:prstGeom prst="rect">
            <a:avLst/>
          </a:prstGeom>
          <a:noFill/>
          <a:ln>
            <a:noFill/>
          </a:ln>
        </p:spPr>
        <p:txBody>
          <a:bodyPr anchorCtr="0" anchor="t" bIns="243750" lIns="243750" spcFirstLastPara="1" rIns="243750" wrap="square" tIns="243750">
            <a:noAutofit/>
          </a:bodyPr>
          <a:lstStyle>
            <a:lvl1pPr lvl="0" marR="0" rtl="0" algn="ctr">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38" name="Google Shape;1038;p78"/>
          <p:cNvSpPr txBox="1"/>
          <p:nvPr/>
        </p:nvSpPr>
        <p:spPr>
          <a:xfrm>
            <a:off x="9446139" y="5568800"/>
            <a:ext cx="14835299" cy="612900"/>
          </a:xfrm>
          <a:prstGeom prst="rect">
            <a:avLst/>
          </a:prstGeom>
          <a:noFill/>
          <a:ln>
            <a:noFill/>
          </a:ln>
        </p:spPr>
        <p:txBody>
          <a:bodyPr anchorCtr="0" anchor="t" bIns="243750" lIns="0" spcFirstLastPara="1" rIns="0" wrap="square" tIns="243750">
            <a:noAutofit/>
          </a:bodyPr>
          <a:lstStyle/>
          <a:p>
            <a:pPr indent="0" lvl="0" marL="0" marR="0" rtl="0" algn="ctr">
              <a:lnSpc>
                <a:spcPct val="110000"/>
              </a:lnSpc>
              <a:spcBef>
                <a:spcPts val="0"/>
              </a:spcBef>
              <a:spcAft>
                <a:spcPts val="0"/>
              </a:spcAft>
              <a:buClr>
                <a:srgbClr val="000000"/>
              </a:buClr>
              <a:buSzPts val="6400"/>
              <a:buFont typeface="Arial"/>
              <a:buNone/>
            </a:pPr>
            <a:r>
              <a:rPr b="0" i="0" lang="en-US" sz="6400" u="none" cap="none" strike="noStrike">
                <a:solidFill>
                  <a:srgbClr val="000000"/>
                </a:solidFill>
                <a:latin typeface="Roboto Medium"/>
                <a:ea typeface="Roboto Medium"/>
                <a:cs typeface="Roboto Medium"/>
                <a:sym typeface="Roboto Medium"/>
              </a:rPr>
              <a:t>Time For a Quick Video</a:t>
            </a:r>
            <a:endParaRPr b="0" i="0" sz="6400" u="none" cap="none" strike="noStrike">
              <a:solidFill>
                <a:srgbClr val="000000"/>
              </a:solidFill>
              <a:latin typeface="Roboto Medium"/>
              <a:ea typeface="Roboto Medium"/>
              <a:cs typeface="Roboto Medium"/>
              <a:sym typeface="Roboto Medium"/>
            </a:endParaRPr>
          </a:p>
        </p:txBody>
      </p:sp>
      <p:cxnSp>
        <p:nvCxnSpPr>
          <p:cNvPr id="1039" name="Google Shape;1039;p78"/>
          <p:cNvCxnSpPr/>
          <p:nvPr/>
        </p:nvCxnSpPr>
        <p:spPr>
          <a:xfrm>
            <a:off x="12515940" y="7111733"/>
            <a:ext cx="8696100" cy="0"/>
          </a:xfrm>
          <a:prstGeom prst="straightConnector1">
            <a:avLst/>
          </a:prstGeom>
          <a:noFill/>
          <a:ln cap="flat" cmpd="sng" w="9525">
            <a:solidFill>
              <a:srgbClr val="000000"/>
            </a:solidFill>
            <a:prstDash val="solid"/>
            <a:round/>
            <a:headEnd len="sm" w="sm" type="none"/>
            <a:tailEnd len="sm" w="sm" type="none"/>
          </a:ln>
        </p:spPr>
      </p:cxnSp>
      <p:sp>
        <p:nvSpPr>
          <p:cNvPr id="1040" name="Google Shape;1040;p78"/>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78"/>
          <p:cNvSpPr/>
          <p:nvPr/>
        </p:nvSpPr>
        <p:spPr>
          <a:xfrm flipH="1" rot="-5400000">
            <a:off x="16342144" y="3092266"/>
            <a:ext cx="1477933" cy="1277867"/>
          </a:xfrm>
          <a:prstGeom prst="flowChartMerge">
            <a:avLst/>
          </a:prstGeom>
          <a:solidFill>
            <a:srgbClr val="FF0000">
              <a:alpha val="71372"/>
            </a:srgbClr>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2" name="Shape 1042"/>
        <p:cNvGrpSpPr/>
        <p:nvPr/>
      </p:nvGrpSpPr>
      <p:grpSpPr>
        <a:xfrm>
          <a:off x="0" y="0"/>
          <a:ext cx="0" cy="0"/>
          <a:chOff x="0" y="0"/>
          <a:chExt cx="0" cy="0"/>
        </a:xfrm>
      </p:grpSpPr>
      <p:pic>
        <p:nvPicPr>
          <p:cNvPr id="1043" name="Google Shape;1043;p79"/>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4" name="Google Shape;1044;p7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45" name="Google Shape;1045;p79"/>
          <p:cNvSpPr txBox="1"/>
          <p:nvPr/>
        </p:nvSpPr>
        <p:spPr>
          <a:xfrm>
            <a:off x="4570609" y="5772000"/>
            <a:ext cx="14835299" cy="612900"/>
          </a:xfrm>
          <a:prstGeom prst="rect">
            <a:avLst/>
          </a:prstGeom>
          <a:noFill/>
          <a:ln>
            <a:noFill/>
          </a:ln>
        </p:spPr>
        <p:txBody>
          <a:bodyPr anchorCtr="0" anchor="t" bIns="243750" lIns="0" spcFirstLastPara="1" rIns="0" wrap="square" tIns="243750">
            <a:noAutofit/>
          </a:bodyPr>
          <a:lstStyle/>
          <a:p>
            <a:pPr indent="0" lvl="0" marL="0" marR="0" rtl="0" algn="ctr">
              <a:lnSpc>
                <a:spcPct val="110000"/>
              </a:lnSpc>
              <a:spcBef>
                <a:spcPts val="0"/>
              </a:spcBef>
              <a:spcAft>
                <a:spcPts val="0"/>
              </a:spcAft>
              <a:buClr>
                <a:srgbClr val="000000"/>
              </a:buClr>
              <a:buSzPts val="6400"/>
              <a:buFont typeface="Arial"/>
              <a:buNone/>
            </a:pPr>
            <a:r>
              <a:rPr b="0" i="0" lang="en-US" sz="6400" u="none" cap="none" strike="noStrike">
                <a:solidFill>
                  <a:srgbClr val="000000"/>
                </a:solidFill>
                <a:latin typeface="Roboto Medium"/>
                <a:ea typeface="Roboto Medium"/>
                <a:cs typeface="Roboto Medium"/>
                <a:sym typeface="Roboto Medium"/>
              </a:rPr>
              <a:t>Time For a Quick Video</a:t>
            </a:r>
            <a:endParaRPr b="0" i="0" sz="6400" u="none" cap="none" strike="noStrike">
              <a:solidFill>
                <a:srgbClr val="000000"/>
              </a:solidFill>
              <a:latin typeface="Roboto Medium"/>
              <a:ea typeface="Roboto Medium"/>
              <a:cs typeface="Roboto Medium"/>
              <a:sym typeface="Roboto Medium"/>
            </a:endParaRPr>
          </a:p>
        </p:txBody>
      </p:sp>
      <p:cxnSp>
        <p:nvCxnSpPr>
          <p:cNvPr id="1046" name="Google Shape;1046;p79"/>
          <p:cNvCxnSpPr/>
          <p:nvPr/>
        </p:nvCxnSpPr>
        <p:spPr>
          <a:xfrm>
            <a:off x="7640410" y="7314933"/>
            <a:ext cx="8696100" cy="0"/>
          </a:xfrm>
          <a:prstGeom prst="straightConnector1">
            <a:avLst/>
          </a:prstGeom>
          <a:noFill/>
          <a:ln cap="flat" cmpd="sng" w="9525">
            <a:solidFill>
              <a:srgbClr val="000000"/>
            </a:solidFill>
            <a:prstDash val="solid"/>
            <a:round/>
            <a:headEnd len="sm" w="sm" type="none"/>
            <a:tailEnd len="sm" w="sm" type="none"/>
          </a:ln>
        </p:spPr>
      </p:cxnSp>
      <p:sp>
        <p:nvSpPr>
          <p:cNvPr id="1047" name="Google Shape;1047;p79"/>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79"/>
          <p:cNvSpPr/>
          <p:nvPr/>
        </p:nvSpPr>
        <p:spPr>
          <a:xfrm flipH="1" rot="-5400000">
            <a:off x="11466614" y="3295466"/>
            <a:ext cx="1477933" cy="1277867"/>
          </a:xfrm>
          <a:prstGeom prst="flowChartMerge">
            <a:avLst/>
          </a:prstGeom>
          <a:solidFill>
            <a:srgbClr val="FF0000">
              <a:alpha val="71372"/>
            </a:srgbClr>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79"/>
          <p:cNvSpPr txBox="1"/>
          <p:nvPr>
            <p:ph type="title"/>
          </p:nvPr>
        </p:nvSpPr>
        <p:spPr>
          <a:xfrm>
            <a:off x="3425574" y="7483400"/>
            <a:ext cx="17457901" cy="2079900"/>
          </a:xfrm>
          <a:prstGeom prst="rect">
            <a:avLst/>
          </a:prstGeom>
          <a:noFill/>
          <a:ln>
            <a:noFill/>
          </a:ln>
        </p:spPr>
        <p:txBody>
          <a:bodyPr anchorCtr="0" anchor="t" bIns="243750" lIns="243750" spcFirstLastPara="1" rIns="243750" wrap="square" tIns="243750">
            <a:noAutofit/>
          </a:bodyPr>
          <a:lstStyle>
            <a:lvl1pPr lvl="0" marR="0" rtl="0" algn="ctr">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0" name="Shape 1050"/>
        <p:cNvGrpSpPr/>
        <p:nvPr/>
      </p:nvGrpSpPr>
      <p:grpSpPr>
        <a:xfrm>
          <a:off x="0" y="0"/>
          <a:ext cx="0" cy="0"/>
          <a:chOff x="0" y="0"/>
          <a:chExt cx="0" cy="0"/>
        </a:xfrm>
      </p:grpSpPr>
      <p:pic>
        <p:nvPicPr>
          <p:cNvPr id="1051" name="Google Shape;1051;p80"/>
          <p:cNvPicPr preferRelativeResize="0"/>
          <p:nvPr/>
        </p:nvPicPr>
        <p:blipFill rotWithShape="1">
          <a:blip r:embed="rId2">
            <a:alphaModFix/>
          </a:blip>
          <a:srcRect b="0" l="0" r="0" t="0"/>
          <a:stretch/>
        </p:blipFill>
        <p:spPr>
          <a:xfrm>
            <a:off x="0" y="0"/>
            <a:ext cx="24377673" cy="13712428"/>
          </a:xfrm>
          <a:prstGeom prst="rect">
            <a:avLst/>
          </a:prstGeom>
          <a:noFill/>
          <a:ln>
            <a:noFill/>
          </a:ln>
        </p:spPr>
      </p:pic>
      <p:sp>
        <p:nvSpPr>
          <p:cNvPr id="1052" name="Google Shape;1052;p80"/>
          <p:cNvSpPr txBox="1"/>
          <p:nvPr/>
        </p:nvSpPr>
        <p:spPr>
          <a:xfrm>
            <a:off x="0" y="574200"/>
            <a:ext cx="24377701" cy="2112900"/>
          </a:xfrm>
          <a:prstGeom prst="rect">
            <a:avLst/>
          </a:prstGeom>
          <a:noFill/>
          <a:ln>
            <a:noFill/>
          </a:ln>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25600"/>
              <a:buFont typeface="Arial"/>
              <a:buNone/>
            </a:pPr>
            <a:r>
              <a:rPr b="0" i="0" lang="en-US" sz="25600" u="none" cap="none" strike="noStrike">
                <a:solidFill>
                  <a:srgbClr val="1155CC"/>
                </a:solidFill>
                <a:latin typeface="Amatic SC"/>
                <a:ea typeface="Amatic SC"/>
                <a:cs typeface="Amatic SC"/>
                <a:sym typeface="Amatic SC"/>
              </a:rPr>
              <a:t>Peer Review</a:t>
            </a:r>
            <a:endParaRPr b="0" i="0" sz="25600" u="none" cap="none" strike="noStrike">
              <a:solidFill>
                <a:srgbClr val="1155CC"/>
              </a:solidFill>
              <a:latin typeface="Amatic SC"/>
              <a:ea typeface="Amatic SC"/>
              <a:cs typeface="Amatic SC"/>
              <a:sym typeface="Amatic SC"/>
            </a:endParaRPr>
          </a:p>
        </p:txBody>
      </p:sp>
      <p:sp>
        <p:nvSpPr>
          <p:cNvPr id="1053" name="Google Shape;1053;p8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54" name="Shape 1054"/>
        <p:cNvGrpSpPr/>
        <p:nvPr/>
      </p:nvGrpSpPr>
      <p:grpSpPr>
        <a:xfrm>
          <a:off x="0" y="0"/>
          <a:ext cx="0" cy="0"/>
          <a:chOff x="0" y="0"/>
          <a:chExt cx="0" cy="0"/>
        </a:xfrm>
      </p:grpSpPr>
      <p:pic>
        <p:nvPicPr>
          <p:cNvPr id="1055" name="Google Shape;1055;p81"/>
          <p:cNvPicPr preferRelativeResize="0"/>
          <p:nvPr/>
        </p:nvPicPr>
        <p:blipFill rotWithShape="1">
          <a:blip r:embed="rId2">
            <a:alphaModFix/>
          </a:blip>
          <a:srcRect b="0" l="0" r="0" t="0"/>
          <a:stretch/>
        </p:blipFill>
        <p:spPr>
          <a:xfrm>
            <a:off x="4917184" y="1581200"/>
            <a:ext cx="18238918" cy="11634970"/>
          </a:xfrm>
          <a:prstGeom prst="rect">
            <a:avLst/>
          </a:prstGeom>
          <a:noFill/>
          <a:ln>
            <a:noFill/>
          </a:ln>
        </p:spPr>
      </p:pic>
      <p:sp>
        <p:nvSpPr>
          <p:cNvPr id="1056" name="Google Shape;1056;p81"/>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12000"/>
              <a:buFont typeface="Arial"/>
              <a:buNone/>
            </a:pPr>
            <a:r>
              <a:rPr b="0" i="0" lang="en-US" sz="12000" u="none" cap="none" strike="noStrike">
                <a:solidFill>
                  <a:srgbClr val="000000"/>
                </a:solidFill>
                <a:latin typeface="Inconsolata"/>
                <a:ea typeface="Inconsolata"/>
                <a:cs typeface="Inconsolata"/>
                <a:sym typeface="Inconsolata"/>
              </a:rPr>
              <a:t>&lt;Time to Code&gt;</a:t>
            </a:r>
            <a:endParaRPr b="0" i="0" sz="12000" u="none" cap="none" strike="noStrike">
              <a:solidFill>
                <a:srgbClr val="000000"/>
              </a:solidFill>
              <a:latin typeface="Inconsolata"/>
              <a:ea typeface="Inconsolata"/>
              <a:cs typeface="Inconsolata"/>
              <a:sym typeface="Inconsolata"/>
            </a:endParaRPr>
          </a:p>
        </p:txBody>
      </p:sp>
      <p:sp>
        <p:nvSpPr>
          <p:cNvPr id="1057" name="Google Shape;1057;p8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060" name="Shape 1060"/>
        <p:cNvGrpSpPr/>
        <p:nvPr/>
      </p:nvGrpSpPr>
      <p:grpSpPr>
        <a:xfrm>
          <a:off x="0" y="0"/>
          <a:ext cx="0" cy="0"/>
          <a:chOff x="0" y="0"/>
          <a:chExt cx="0" cy="0"/>
        </a:xfrm>
      </p:grpSpPr>
      <p:pic>
        <p:nvPicPr>
          <p:cNvPr id="1061" name="Google Shape;1061;p2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62" name="Google Shape;1062;p24"/>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marR="0" rtl="0" algn="ctr">
              <a:lnSpc>
                <a:spcPct val="100000"/>
              </a:lnSpc>
              <a:spcBef>
                <a:spcPts val="0"/>
              </a:spcBef>
              <a:spcAft>
                <a:spcPts val="0"/>
              </a:spcAft>
              <a:buClr>
                <a:srgbClr val="000000"/>
              </a:buClr>
              <a:buSzPts val="9600"/>
              <a:buFont typeface="Arial"/>
              <a:buNone/>
              <a:defRPr b="0" i="0" sz="9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63" name="Google Shape;1063;p2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indent="0" lvl="0" marL="0" marR="0" algn="r">
              <a:lnSpc>
                <a:spcPct val="100000"/>
              </a:lnSpc>
              <a:spcBef>
                <a:spcPts val="0"/>
              </a:spcBef>
              <a:spcAft>
                <a:spcPts val="0"/>
              </a:spcAft>
              <a:buClr>
                <a:srgbClr val="000000"/>
              </a:buClr>
              <a:buSzPts val="3500"/>
              <a:buFont typeface="Arial"/>
              <a:buNone/>
              <a:defRPr b="0" i="0" sz="35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3500"/>
              <a:buFont typeface="Arial"/>
              <a:buNone/>
              <a:defRPr b="0" i="0" sz="35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3500"/>
              <a:buFont typeface="Arial"/>
              <a:buNone/>
              <a:defRPr b="0" i="0" sz="35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3500"/>
              <a:buFont typeface="Arial"/>
              <a:buNone/>
              <a:defRPr b="0" i="0" sz="35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3500"/>
              <a:buFont typeface="Arial"/>
              <a:buNone/>
              <a:defRPr b="0" i="0" sz="35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3500"/>
              <a:buFont typeface="Arial"/>
              <a:buNone/>
              <a:defRPr b="0" i="0" sz="35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3500"/>
              <a:buFont typeface="Arial"/>
              <a:buNone/>
              <a:defRPr b="0" i="0" sz="35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3500"/>
              <a:buFont typeface="Arial"/>
              <a:buNone/>
              <a:defRPr b="0" i="0" sz="35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3500"/>
              <a:buFont typeface="Arial"/>
              <a:buNone/>
              <a:defRPr b="0" i="0" sz="35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64" name="Google Shape;1064;p24"/>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65" name="Google Shape;1065;p2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066" name="Shape 1066"/>
        <p:cNvGrpSpPr/>
        <p:nvPr/>
      </p:nvGrpSpPr>
      <p:grpSpPr>
        <a:xfrm>
          <a:off x="0" y="0"/>
          <a:ext cx="0" cy="0"/>
          <a:chOff x="0" y="0"/>
          <a:chExt cx="0" cy="0"/>
        </a:xfrm>
      </p:grpSpPr>
      <p:pic>
        <p:nvPicPr>
          <p:cNvPr id="1067" name="Google Shape;1067;p25"/>
          <p:cNvPicPr preferRelativeResize="0"/>
          <p:nvPr/>
        </p:nvPicPr>
        <p:blipFill rotWithShape="1">
          <a:blip r:embed="rId2">
            <a:alphaModFix/>
          </a:blip>
          <a:srcRect b="119" l="0" r="0" t="118"/>
          <a:stretch/>
        </p:blipFill>
        <p:spPr>
          <a:xfrm>
            <a:off x="18792305" y="2427400"/>
            <a:ext cx="4875530" cy="10092796"/>
          </a:xfrm>
          <a:prstGeom prst="rect">
            <a:avLst/>
          </a:prstGeom>
          <a:noFill/>
          <a:ln>
            <a:noFill/>
          </a:ln>
        </p:spPr>
      </p:pic>
      <p:sp>
        <p:nvSpPr>
          <p:cNvPr id="1068" name="Google Shape;1068;p25"/>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69" name="Google Shape;1069;p25"/>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sp>
        <p:nvSpPr>
          <p:cNvPr id="1070" name="Google Shape;1070;p25"/>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marR="0" rtl="0" algn="l">
              <a:lnSpc>
                <a:spcPct val="100000"/>
              </a:lnSpc>
              <a:spcBef>
                <a:spcPts val="0"/>
              </a:spcBef>
              <a:spcAft>
                <a:spcPts val="0"/>
              </a:spcAft>
              <a:buClr>
                <a:srgbClr val="000000"/>
              </a:buClr>
              <a:buSzPts val="2700"/>
              <a:buFont typeface="Arial"/>
              <a:buNone/>
              <a:defRPr b="0" i="0" sz="2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71" name="Google Shape;1071;p25"/>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72" name="Google Shape;1072;p2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073" name="Google Shape;1073;p25"/>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cxnSp>
        <p:nvCxnSpPr>
          <p:cNvPr id="1074" name="Google Shape;1074;p25"/>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075" name="Google Shape;1075;p25"/>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076" name="Shape 1076"/>
        <p:cNvGrpSpPr/>
        <p:nvPr/>
      </p:nvGrpSpPr>
      <p:grpSpPr>
        <a:xfrm>
          <a:off x="0" y="0"/>
          <a:ext cx="0" cy="0"/>
          <a:chOff x="0" y="0"/>
          <a:chExt cx="0" cy="0"/>
        </a:xfrm>
      </p:grpSpPr>
      <p:pic>
        <p:nvPicPr>
          <p:cNvPr id="1077" name="Google Shape;1077;p102"/>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803"/>
              </a:srgbClr>
            </a:outerShdw>
          </a:effectLst>
        </p:spPr>
      </p:pic>
      <p:sp>
        <p:nvSpPr>
          <p:cNvPr id="1078" name="Google Shape;1078;p102"/>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02"/>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sp>
        <p:nvSpPr>
          <p:cNvPr id="1080" name="Google Shape;1080;p102"/>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Web Development</a:t>
            </a:r>
            <a:endParaRPr b="0" i="0" sz="4800" u="none" cap="none" strike="noStrike">
              <a:solidFill>
                <a:srgbClr val="FFFFFF"/>
              </a:solidFill>
              <a:latin typeface="Roboto Medium"/>
              <a:ea typeface="Roboto Medium"/>
              <a:cs typeface="Roboto Medium"/>
              <a:sym typeface="Roboto Medium"/>
            </a:endParaRPr>
          </a:p>
        </p:txBody>
      </p:sp>
      <p:pic>
        <p:nvPicPr>
          <p:cNvPr id="1081" name="Google Shape;1081;p102"/>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803"/>
              </a:srgbClr>
            </a:outerShdw>
          </a:effectLst>
        </p:spPr>
      </p:pic>
      <p:sp>
        <p:nvSpPr>
          <p:cNvPr id="1082" name="Google Shape;1082;p102"/>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83" name="Google Shape;1083;p102"/>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84" name="Google Shape;1084;p102"/>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pic>
        <p:nvPicPr>
          <p:cNvPr id="1085" name="Google Shape;1085;p102"/>
          <p:cNvPicPr preferRelativeResize="0"/>
          <p:nvPr/>
        </p:nvPicPr>
        <p:blipFill rotWithShape="1">
          <a:blip r:embed="rId4">
            <a:alphaModFix/>
          </a:blip>
          <a:srcRect b="0" l="0" r="0" t="0"/>
          <a:stretch/>
        </p:blipFill>
        <p:spPr>
          <a:xfrm>
            <a:off x="2069089" y="3283233"/>
            <a:ext cx="6094420" cy="454033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63" name="Shape 63"/>
        <p:cNvGrpSpPr/>
        <p:nvPr/>
      </p:nvGrpSpPr>
      <p:grpSpPr>
        <a:xfrm>
          <a:off x="0" y="0"/>
          <a:ext cx="0" cy="0"/>
          <a:chOff x="0" y="0"/>
          <a:chExt cx="0" cy="0"/>
        </a:xfrm>
      </p:grpSpPr>
      <p:pic>
        <p:nvPicPr>
          <p:cNvPr id="64" name="Google Shape;64;p31"/>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803"/>
              </a:srgbClr>
            </a:outerShdw>
          </a:effectLst>
        </p:spPr>
      </p:pic>
      <p:sp>
        <p:nvSpPr>
          <p:cNvPr id="65" name="Google Shape;65;p31"/>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1"/>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Cybersecurity</a:t>
            </a:r>
            <a:endParaRPr b="0" i="0" sz="4800" u="none" cap="none" strike="noStrike">
              <a:solidFill>
                <a:srgbClr val="FFFFFF"/>
              </a:solidFill>
              <a:latin typeface="Roboto Medium"/>
              <a:ea typeface="Roboto Medium"/>
              <a:cs typeface="Roboto Medium"/>
              <a:sym typeface="Roboto Medium"/>
            </a:endParaRPr>
          </a:p>
        </p:txBody>
      </p:sp>
      <p:pic>
        <p:nvPicPr>
          <p:cNvPr id="67" name="Google Shape;67;p31"/>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803"/>
              </a:srgbClr>
            </a:outerShdw>
          </a:effectLst>
        </p:spPr>
      </p:pic>
      <p:sp>
        <p:nvSpPr>
          <p:cNvPr id="68" name="Google Shape;68;p31"/>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9" name="Google Shape;69;p31"/>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0" name="Google Shape;70;p31"/>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pic>
        <p:nvPicPr>
          <p:cNvPr id="71" name="Google Shape;71;p31"/>
          <p:cNvPicPr preferRelativeResize="0"/>
          <p:nvPr/>
        </p:nvPicPr>
        <p:blipFill rotWithShape="1">
          <a:blip r:embed="rId4">
            <a:alphaModFix/>
          </a:blip>
          <a:srcRect b="0" l="0" r="0" t="0"/>
          <a:stretch/>
        </p:blipFill>
        <p:spPr>
          <a:xfrm>
            <a:off x="1807557" y="3072384"/>
            <a:ext cx="6094420" cy="4509867"/>
          </a:xfrm>
          <a:prstGeom prst="rect">
            <a:avLst/>
          </a:prstGeom>
          <a:noFill/>
          <a:ln>
            <a:noFill/>
          </a:ln>
        </p:spPr>
      </p:pic>
      <p:sp>
        <p:nvSpPr>
          <p:cNvPr id="72" name="Google Shape;72;p31"/>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086" name="Shape 1086"/>
        <p:cNvGrpSpPr/>
        <p:nvPr/>
      </p:nvGrpSpPr>
      <p:grpSpPr>
        <a:xfrm>
          <a:off x="0" y="0"/>
          <a:ext cx="0" cy="0"/>
          <a:chOff x="0" y="0"/>
          <a:chExt cx="0" cy="0"/>
        </a:xfrm>
      </p:grpSpPr>
      <p:pic>
        <p:nvPicPr>
          <p:cNvPr id="1087" name="Google Shape;1087;p103"/>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803"/>
              </a:srgbClr>
            </a:outerShdw>
          </a:effectLst>
        </p:spPr>
      </p:pic>
      <p:sp>
        <p:nvSpPr>
          <p:cNvPr id="1088" name="Google Shape;1088;p103"/>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03"/>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UX/UI Design</a:t>
            </a:r>
            <a:endParaRPr b="0" i="0" sz="4800" u="none" cap="none" strike="noStrike">
              <a:solidFill>
                <a:srgbClr val="FFFFFF"/>
              </a:solidFill>
              <a:latin typeface="Roboto Medium"/>
              <a:ea typeface="Roboto Medium"/>
              <a:cs typeface="Roboto Medium"/>
              <a:sym typeface="Roboto Medium"/>
            </a:endParaRPr>
          </a:p>
        </p:txBody>
      </p:sp>
      <p:pic>
        <p:nvPicPr>
          <p:cNvPr id="1090" name="Google Shape;1090;p103"/>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803"/>
              </a:srgbClr>
            </a:outerShdw>
          </a:effectLst>
        </p:spPr>
      </p:pic>
      <p:sp>
        <p:nvSpPr>
          <p:cNvPr id="1091" name="Google Shape;1091;p103"/>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92" name="Google Shape;1092;p103"/>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93" name="Google Shape;1093;p103"/>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pic>
        <p:nvPicPr>
          <p:cNvPr id="1094" name="Google Shape;1094;p103"/>
          <p:cNvPicPr preferRelativeResize="0"/>
          <p:nvPr/>
        </p:nvPicPr>
        <p:blipFill rotWithShape="1">
          <a:blip r:embed="rId4">
            <a:alphaModFix/>
          </a:blip>
          <a:srcRect b="0" l="0" r="0" t="0"/>
          <a:stretch/>
        </p:blipFill>
        <p:spPr>
          <a:xfrm>
            <a:off x="1558888" y="2822800"/>
            <a:ext cx="6825749" cy="5119304"/>
          </a:xfrm>
          <a:prstGeom prst="rect">
            <a:avLst/>
          </a:prstGeom>
          <a:noFill/>
          <a:ln>
            <a:noFill/>
          </a:ln>
        </p:spPr>
      </p:pic>
      <p:sp>
        <p:nvSpPr>
          <p:cNvPr id="1095" name="Google Shape;1095;p103"/>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096" name="Shape 1096"/>
        <p:cNvGrpSpPr/>
        <p:nvPr/>
      </p:nvGrpSpPr>
      <p:grpSpPr>
        <a:xfrm>
          <a:off x="0" y="0"/>
          <a:ext cx="0" cy="0"/>
          <a:chOff x="0" y="0"/>
          <a:chExt cx="0" cy="0"/>
        </a:xfrm>
      </p:grpSpPr>
      <p:pic>
        <p:nvPicPr>
          <p:cNvPr id="1097" name="Google Shape;1097;p104"/>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803"/>
              </a:srgbClr>
            </a:outerShdw>
          </a:effectLst>
        </p:spPr>
      </p:pic>
      <p:sp>
        <p:nvSpPr>
          <p:cNvPr id="1098" name="Google Shape;1098;p104"/>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104"/>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Cybersecurity Boot Camp</a:t>
            </a:r>
            <a:endParaRPr b="0" i="0" sz="4800" u="none" cap="none" strike="noStrike">
              <a:solidFill>
                <a:srgbClr val="FFFFFF"/>
              </a:solidFill>
              <a:latin typeface="Roboto Medium"/>
              <a:ea typeface="Roboto Medium"/>
              <a:cs typeface="Roboto Medium"/>
              <a:sym typeface="Roboto Medium"/>
            </a:endParaRPr>
          </a:p>
        </p:txBody>
      </p:sp>
      <p:pic>
        <p:nvPicPr>
          <p:cNvPr id="1100" name="Google Shape;1100;p104"/>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803"/>
              </a:srgbClr>
            </a:outerShdw>
          </a:effectLst>
        </p:spPr>
      </p:pic>
      <p:sp>
        <p:nvSpPr>
          <p:cNvPr id="1101" name="Google Shape;1101;p104"/>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02" name="Google Shape;1102;p104"/>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03" name="Google Shape;1103;p104"/>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pic>
        <p:nvPicPr>
          <p:cNvPr id="1104" name="Google Shape;1104;p104"/>
          <p:cNvPicPr preferRelativeResize="0"/>
          <p:nvPr/>
        </p:nvPicPr>
        <p:blipFill rotWithShape="1">
          <a:blip r:embed="rId4">
            <a:alphaModFix/>
          </a:blip>
          <a:srcRect b="0" l="0" r="0" t="0"/>
          <a:stretch/>
        </p:blipFill>
        <p:spPr>
          <a:xfrm>
            <a:off x="1807557" y="3072384"/>
            <a:ext cx="6094420" cy="4509867"/>
          </a:xfrm>
          <a:prstGeom prst="rect">
            <a:avLst/>
          </a:prstGeom>
          <a:noFill/>
          <a:ln>
            <a:noFill/>
          </a:ln>
        </p:spPr>
      </p:pic>
      <p:sp>
        <p:nvSpPr>
          <p:cNvPr id="1105" name="Google Shape;1105;p104"/>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106" name="Shape 1106"/>
        <p:cNvGrpSpPr/>
        <p:nvPr/>
      </p:nvGrpSpPr>
      <p:grpSpPr>
        <a:xfrm>
          <a:off x="0" y="0"/>
          <a:ext cx="0" cy="0"/>
          <a:chOff x="0" y="0"/>
          <a:chExt cx="0" cy="0"/>
        </a:xfrm>
      </p:grpSpPr>
      <p:pic>
        <p:nvPicPr>
          <p:cNvPr id="1107" name="Google Shape;1107;p10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803"/>
              </a:srgbClr>
            </a:outerShdw>
          </a:effectLst>
        </p:spPr>
      </p:pic>
      <p:sp>
        <p:nvSpPr>
          <p:cNvPr id="1108" name="Google Shape;1108;p105"/>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09" name="Google Shape;1109;p105"/>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803"/>
              </a:srgbClr>
            </a:outerShdw>
          </a:effectLst>
        </p:spPr>
      </p:pic>
      <p:pic>
        <p:nvPicPr>
          <p:cNvPr id="1110" name="Google Shape;1110;p105"/>
          <p:cNvPicPr preferRelativeResize="0"/>
          <p:nvPr/>
        </p:nvPicPr>
        <p:blipFill rotWithShape="1">
          <a:blip r:embed="rId4">
            <a:alphaModFix/>
          </a:blip>
          <a:srcRect b="0" l="0" r="0" t="0"/>
          <a:stretch/>
        </p:blipFill>
        <p:spPr>
          <a:xfrm>
            <a:off x="1807557" y="3181867"/>
            <a:ext cx="6094420" cy="4509867"/>
          </a:xfrm>
          <a:prstGeom prst="rect">
            <a:avLst/>
          </a:prstGeom>
          <a:noFill/>
          <a:ln>
            <a:noFill/>
          </a:ln>
        </p:spPr>
      </p:pic>
      <p:sp>
        <p:nvSpPr>
          <p:cNvPr id="1111" name="Google Shape;1111;p10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Data Analytics and Visualization</a:t>
            </a:r>
            <a:endParaRPr b="0" i="0" sz="4800" u="none" cap="none" strike="noStrike">
              <a:solidFill>
                <a:srgbClr val="FFFFFF"/>
              </a:solidFill>
              <a:latin typeface="Roboto Medium"/>
              <a:ea typeface="Roboto Medium"/>
              <a:cs typeface="Roboto Medium"/>
              <a:sym typeface="Roboto Medium"/>
            </a:endParaRPr>
          </a:p>
        </p:txBody>
      </p:sp>
      <p:sp>
        <p:nvSpPr>
          <p:cNvPr id="1112" name="Google Shape;1112;p10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13" name="Google Shape;1113;p10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14" name="Google Shape;1114;p10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sp>
        <p:nvSpPr>
          <p:cNvPr id="1115" name="Google Shape;1115;p10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116" name="Shape 1116"/>
        <p:cNvGrpSpPr/>
        <p:nvPr/>
      </p:nvGrpSpPr>
      <p:grpSpPr>
        <a:xfrm>
          <a:off x="0" y="0"/>
          <a:ext cx="0" cy="0"/>
          <a:chOff x="0" y="0"/>
          <a:chExt cx="0" cy="0"/>
        </a:xfrm>
      </p:grpSpPr>
      <p:pic>
        <p:nvPicPr>
          <p:cNvPr id="1117" name="Google Shape;1117;p106"/>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118" name="Google Shape;1118;p106"/>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marR="0" rtl="0" algn="ctr">
              <a:lnSpc>
                <a:spcPct val="100000"/>
              </a:lnSpc>
              <a:spcBef>
                <a:spcPts val="0"/>
              </a:spcBef>
              <a:spcAft>
                <a:spcPts val="0"/>
              </a:spcAft>
              <a:buClr>
                <a:srgbClr val="000000"/>
              </a:buClr>
              <a:buSzPts val="9600"/>
              <a:buFont typeface="Arial"/>
              <a:buNone/>
              <a:defRPr b="0" i="0" sz="9600" u="none" cap="none" strike="noStrike">
                <a:solidFill>
                  <a:srgbClr val="000000"/>
                </a:solidFill>
                <a:latin typeface="Roboto Medium"/>
                <a:ea typeface="Roboto Medium"/>
                <a:cs typeface="Roboto Medium"/>
                <a:sym typeface="Roboto Medium"/>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19" name="Google Shape;1119;p10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20" name="Google Shape;1120;p10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121" name="Shape 1121"/>
        <p:cNvGrpSpPr/>
        <p:nvPr/>
      </p:nvGrpSpPr>
      <p:grpSpPr>
        <a:xfrm>
          <a:off x="0" y="0"/>
          <a:ext cx="0" cy="0"/>
          <a:chOff x="0" y="0"/>
          <a:chExt cx="0" cy="0"/>
        </a:xfrm>
      </p:grpSpPr>
      <p:sp>
        <p:nvSpPr>
          <p:cNvPr id="1122" name="Google Shape;1122;p107"/>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23" name="Google Shape;1123;p107"/>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124" name="Google Shape;1124;p107"/>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125" name="Google Shape;1125;p10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126" name="Google Shape;1126;p107"/>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127" name="Google Shape;1127;p10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28" name="Google Shape;1128;p107"/>
          <p:cNvSpPr txBox="1"/>
          <p:nvPr>
            <p:ph idx="3" type="body"/>
          </p:nvPr>
        </p:nvSpPr>
        <p:spPr>
          <a:xfrm>
            <a:off x="467" y="3424667"/>
            <a:ext cx="24377701" cy="95511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129" name="Shape 1129"/>
        <p:cNvGrpSpPr/>
        <p:nvPr/>
      </p:nvGrpSpPr>
      <p:grpSpPr>
        <a:xfrm>
          <a:off x="0" y="0"/>
          <a:ext cx="0" cy="0"/>
          <a:chOff x="0" y="0"/>
          <a:chExt cx="0" cy="0"/>
        </a:xfrm>
      </p:grpSpPr>
      <p:pic>
        <p:nvPicPr>
          <p:cNvPr id="1130" name="Google Shape;1130;p108"/>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131" name="Google Shape;1131;p108"/>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132" name="Google Shape;1132;p108"/>
          <p:cNvPicPr preferRelativeResize="0"/>
          <p:nvPr/>
        </p:nvPicPr>
        <p:blipFill rotWithShape="1">
          <a:blip r:embed="rId3">
            <a:alphaModFix/>
          </a:blip>
          <a:srcRect b="0" l="138" r="148" t="0"/>
          <a:stretch/>
        </p:blipFill>
        <p:spPr>
          <a:xfrm>
            <a:off x="3354260" y="3554200"/>
            <a:ext cx="3656648" cy="5338703"/>
          </a:xfrm>
          <a:prstGeom prst="rect">
            <a:avLst/>
          </a:prstGeom>
          <a:noFill/>
          <a:ln>
            <a:noFill/>
          </a:ln>
        </p:spPr>
      </p:pic>
      <p:sp>
        <p:nvSpPr>
          <p:cNvPr id="1133" name="Google Shape;1133;p10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34" name="Google Shape;1134;p10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135" name="Shape 1135"/>
        <p:cNvGrpSpPr/>
        <p:nvPr/>
      </p:nvGrpSpPr>
      <p:grpSpPr>
        <a:xfrm>
          <a:off x="0" y="0"/>
          <a:ext cx="0" cy="0"/>
          <a:chOff x="0" y="0"/>
          <a:chExt cx="0" cy="0"/>
        </a:xfrm>
      </p:grpSpPr>
      <p:pic>
        <p:nvPicPr>
          <p:cNvPr id="1136" name="Google Shape;1136;p109"/>
          <p:cNvPicPr preferRelativeResize="0"/>
          <p:nvPr/>
        </p:nvPicPr>
        <p:blipFill rotWithShape="1">
          <a:blip r:embed="rId2">
            <a:alphaModFix/>
          </a:blip>
          <a:srcRect b="59" l="0" r="0" t="58"/>
          <a:stretch/>
        </p:blipFill>
        <p:spPr>
          <a:xfrm>
            <a:off x="731329" y="733016"/>
            <a:ext cx="22914989" cy="12246791"/>
          </a:xfrm>
          <a:prstGeom prst="rect">
            <a:avLst/>
          </a:prstGeom>
          <a:noFill/>
          <a:ln>
            <a:noFill/>
          </a:ln>
        </p:spPr>
      </p:pic>
      <p:sp>
        <p:nvSpPr>
          <p:cNvPr id="1137" name="Google Shape;1137;p109"/>
          <p:cNvSpPr/>
          <p:nvPr/>
        </p:nvSpPr>
        <p:spPr>
          <a:xfrm>
            <a:off x="-19595" y="0"/>
            <a:ext cx="24414299"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sp>
        <p:nvSpPr>
          <p:cNvPr id="1138" name="Google Shape;1138;p10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10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40" name="Google Shape;1140;p109"/>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marR="0" rtl="0" algn="r">
              <a:lnSpc>
                <a:spcPct val="100000"/>
              </a:lnSpc>
              <a:spcBef>
                <a:spcPts val="0"/>
              </a:spcBef>
              <a:spcAft>
                <a:spcPts val="0"/>
              </a:spcAft>
              <a:buClr>
                <a:srgbClr val="000000"/>
              </a:buClr>
              <a:buSzPts val="7200"/>
              <a:buFont typeface="Arial"/>
              <a:buNone/>
            </a:pPr>
            <a:r>
              <a:rPr b="0" i="0" lang="en-US" sz="7200" u="none" cap="none" strike="noStrike">
                <a:solidFill>
                  <a:srgbClr val="FFFFFF"/>
                </a:solidFill>
                <a:latin typeface="Roboto Light"/>
                <a:ea typeface="Roboto Light"/>
                <a:cs typeface="Roboto Light"/>
                <a:sym typeface="Roboto Light"/>
              </a:rPr>
              <a:t>Instructor Demonstration</a:t>
            </a:r>
            <a:endParaRPr b="0" i="0" sz="7200" u="none" cap="none" strike="noStrike">
              <a:solidFill>
                <a:srgbClr val="FFFFFF"/>
              </a:solidFill>
              <a:latin typeface="Roboto Light"/>
              <a:ea typeface="Roboto Light"/>
              <a:cs typeface="Roboto Light"/>
              <a:sym typeface="Roboto Light"/>
            </a:endParaRPr>
          </a:p>
        </p:txBody>
      </p:sp>
      <p:sp>
        <p:nvSpPr>
          <p:cNvPr id="1141" name="Google Shape;1141;p10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142" name="Google Shape;1142;p109"/>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143" name="Google Shape;1143;p109"/>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marR="0" rtl="0" algn="r">
              <a:lnSpc>
                <a:spcPct val="100000"/>
              </a:lnSpc>
              <a:spcBef>
                <a:spcPts val="0"/>
              </a:spcBef>
              <a:spcAft>
                <a:spcPts val="0"/>
              </a:spcAft>
              <a:buClr>
                <a:srgbClr val="000000"/>
              </a:buClr>
              <a:buSzPts val="4800"/>
              <a:buFont typeface="Arial"/>
              <a:buNone/>
              <a:defRPr b="0" i="0" sz="4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144" name="Shape 1144"/>
        <p:cNvGrpSpPr/>
        <p:nvPr/>
      </p:nvGrpSpPr>
      <p:grpSpPr>
        <a:xfrm>
          <a:off x="0" y="0"/>
          <a:ext cx="0" cy="0"/>
          <a:chOff x="0" y="0"/>
          <a:chExt cx="0" cy="0"/>
        </a:xfrm>
      </p:grpSpPr>
      <p:pic>
        <p:nvPicPr>
          <p:cNvPr id="1145" name="Google Shape;1145;p110"/>
          <p:cNvPicPr preferRelativeResize="0"/>
          <p:nvPr/>
        </p:nvPicPr>
        <p:blipFill rotWithShape="1">
          <a:blip r:embed="rId2">
            <a:alphaModFix/>
          </a:blip>
          <a:srcRect b="59" l="0" r="0" t="58"/>
          <a:stretch/>
        </p:blipFill>
        <p:spPr>
          <a:xfrm>
            <a:off x="731329" y="733016"/>
            <a:ext cx="22914989" cy="12246791"/>
          </a:xfrm>
          <a:prstGeom prst="rect">
            <a:avLst/>
          </a:prstGeom>
          <a:noFill/>
          <a:ln>
            <a:noFill/>
          </a:ln>
        </p:spPr>
      </p:pic>
      <p:sp>
        <p:nvSpPr>
          <p:cNvPr id="1146" name="Google Shape;1146;p1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7" name="Google Shape;1147;p110"/>
          <p:cNvPicPr preferRelativeResize="0"/>
          <p:nvPr/>
        </p:nvPicPr>
        <p:blipFill rotWithShape="1">
          <a:blip r:embed="rId3">
            <a:alphaModFix/>
          </a:blip>
          <a:srcRect b="0" l="0" r="0" t="0"/>
          <a:stretch/>
        </p:blipFill>
        <p:spPr>
          <a:xfrm>
            <a:off x="21493494" y="10600400"/>
            <a:ext cx="1462660" cy="1935211"/>
          </a:xfrm>
          <a:prstGeom prst="rect">
            <a:avLst/>
          </a:prstGeom>
          <a:noFill/>
          <a:ln>
            <a:noFill/>
          </a:ln>
        </p:spPr>
      </p:pic>
      <p:sp>
        <p:nvSpPr>
          <p:cNvPr id="1148" name="Google Shape;1148;p110"/>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marR="0" rtl="0" algn="r">
              <a:lnSpc>
                <a:spcPct val="100000"/>
              </a:lnSpc>
              <a:spcBef>
                <a:spcPts val="0"/>
              </a:spcBef>
              <a:spcAft>
                <a:spcPts val="0"/>
              </a:spcAft>
              <a:buClr>
                <a:srgbClr val="000000"/>
              </a:buClr>
              <a:buSzPts val="4800"/>
              <a:buFont typeface="Arial"/>
              <a:buNone/>
              <a:defRPr b="0" i="0" sz="4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49" name="Google Shape;1149;p110"/>
          <p:cNvSpPr/>
          <p:nvPr/>
        </p:nvSpPr>
        <p:spPr>
          <a:xfrm>
            <a:off x="-19595" y="0"/>
            <a:ext cx="24414299"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pic>
        <p:nvPicPr>
          <p:cNvPr id="1150" name="Google Shape;1150;p110"/>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151" name="Google Shape;1151;p11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52" name="Google Shape;1152;p110"/>
          <p:cNvSpPr txBox="1"/>
          <p:nvPr/>
        </p:nvSpPr>
        <p:spPr>
          <a:xfrm>
            <a:off x="731343" y="10515267"/>
            <a:ext cx="20417099" cy="882300"/>
          </a:xfrm>
          <a:prstGeom prst="rect">
            <a:avLst/>
          </a:prstGeom>
          <a:noFill/>
          <a:ln>
            <a:noFill/>
          </a:ln>
        </p:spPr>
        <p:txBody>
          <a:bodyPr anchorCtr="0" anchor="t" bIns="243750" lIns="243750" spcFirstLastPara="1" rIns="243750" wrap="square" tIns="243750">
            <a:noAutofit/>
          </a:bodyPr>
          <a:lstStyle/>
          <a:p>
            <a:pPr indent="0" lvl="0" marL="0" marR="0" rtl="0" algn="r">
              <a:lnSpc>
                <a:spcPct val="100000"/>
              </a:lnSpc>
              <a:spcBef>
                <a:spcPts val="0"/>
              </a:spcBef>
              <a:spcAft>
                <a:spcPts val="0"/>
              </a:spcAft>
              <a:buClr>
                <a:srgbClr val="000000"/>
              </a:buClr>
              <a:buSzPts val="3500"/>
              <a:buFont typeface="Arial"/>
              <a:buNone/>
            </a:pPr>
            <a:r>
              <a:rPr b="1" i="0" lang="en-US" sz="3500" u="none" cap="none" strike="noStrike">
                <a:solidFill>
                  <a:srgbClr val="FFFFFF"/>
                </a:solidFill>
                <a:latin typeface="Roboto"/>
                <a:ea typeface="Roboto"/>
                <a:cs typeface="Roboto"/>
                <a:sym typeface="Roboto"/>
              </a:rPr>
              <a:t>Suggested Time:</a:t>
            </a:r>
            <a:endParaRPr b="1" i="0" sz="3500" u="none" cap="none" strike="noStrike">
              <a:solidFill>
                <a:srgbClr val="FFFFFF"/>
              </a:solidFill>
              <a:latin typeface="Roboto"/>
              <a:ea typeface="Roboto"/>
              <a:cs typeface="Roboto"/>
              <a:sym typeface="Roboto"/>
            </a:endParaRPr>
          </a:p>
        </p:txBody>
      </p:sp>
      <p:sp>
        <p:nvSpPr>
          <p:cNvPr id="1153" name="Google Shape;1153;p110"/>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54" name="Google Shape;1154;p110"/>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155" name="Shape 1155"/>
        <p:cNvGrpSpPr/>
        <p:nvPr/>
      </p:nvGrpSpPr>
      <p:grpSpPr>
        <a:xfrm>
          <a:off x="0" y="0"/>
          <a:ext cx="0" cy="0"/>
          <a:chOff x="0" y="0"/>
          <a:chExt cx="0" cy="0"/>
        </a:xfrm>
      </p:grpSpPr>
      <p:pic>
        <p:nvPicPr>
          <p:cNvPr id="1156" name="Google Shape;1156;p111"/>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157" name="Google Shape;1157;p11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158" name="Google Shape;1158;p111"/>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159" name="Google Shape;1159;p111"/>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60" name="Google Shape;1160;p111"/>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61" name="Google Shape;1161;p111"/>
          <p:cNvSpPr txBox="1"/>
          <p:nvPr>
            <p:ph idx="2" type="body"/>
          </p:nvPr>
        </p:nvSpPr>
        <p:spPr>
          <a:xfrm>
            <a:off x="467" y="3424667"/>
            <a:ext cx="24377701" cy="85311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cxnSp>
        <p:nvCxnSpPr>
          <p:cNvPr id="1162" name="Google Shape;1162;p111"/>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163" name="Google Shape;1163;p111"/>
          <p:cNvSpPr txBox="1"/>
          <p:nvPr>
            <p:ph idx="3" type="title"/>
          </p:nvPr>
        </p:nvSpPr>
        <p:spPr>
          <a:xfrm>
            <a:off x="-32791" y="12377733"/>
            <a:ext cx="24443101" cy="706500"/>
          </a:xfrm>
          <a:prstGeom prst="rect">
            <a:avLst/>
          </a:prstGeom>
          <a:noFill/>
          <a:ln>
            <a:noFill/>
          </a:ln>
        </p:spPr>
        <p:txBody>
          <a:bodyPr anchorCtr="0" anchor="t" bIns="0" lIns="2925550" spcFirstLastPara="1" rIns="2681725" wrap="square" tIns="24325">
            <a:noAutofit/>
          </a:bodyPr>
          <a:lstStyle>
            <a:lvl1pPr lvl="0" marR="0" rtl="0" algn="r">
              <a:lnSpc>
                <a:spcPct val="100000"/>
              </a:lnSpc>
              <a:spcBef>
                <a:spcPts val="0"/>
              </a:spcBef>
              <a:spcAft>
                <a:spcPts val="0"/>
              </a:spcAft>
              <a:buClr>
                <a:srgbClr val="000000"/>
              </a:buClr>
              <a:buSzPts val="2700"/>
              <a:buFont typeface="Arial"/>
              <a:buNone/>
              <a:defRPr b="0" i="0" sz="2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64" name="Google Shape;1164;p111"/>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65" name="Shape 1165"/>
        <p:cNvGrpSpPr/>
        <p:nvPr/>
      </p:nvGrpSpPr>
      <p:grpSpPr>
        <a:xfrm>
          <a:off x="0" y="0"/>
          <a:ext cx="0" cy="0"/>
          <a:chOff x="0" y="0"/>
          <a:chExt cx="0" cy="0"/>
        </a:xfrm>
      </p:grpSpPr>
      <p:pic>
        <p:nvPicPr>
          <p:cNvPr id="1166" name="Google Shape;1166;p112"/>
          <p:cNvPicPr preferRelativeResize="0"/>
          <p:nvPr/>
        </p:nvPicPr>
        <p:blipFill rotWithShape="1">
          <a:blip r:embed="rId2">
            <a:alphaModFix/>
          </a:blip>
          <a:srcRect b="59" l="0" r="0" t="58"/>
          <a:stretch/>
        </p:blipFill>
        <p:spPr>
          <a:xfrm>
            <a:off x="731329" y="733016"/>
            <a:ext cx="22914989" cy="12246791"/>
          </a:xfrm>
          <a:prstGeom prst="rect">
            <a:avLst/>
          </a:prstGeom>
          <a:noFill/>
          <a:ln>
            <a:noFill/>
          </a:ln>
        </p:spPr>
      </p:pic>
      <p:sp>
        <p:nvSpPr>
          <p:cNvPr id="1167" name="Google Shape;1167;p112"/>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68" name="Google Shape;1168;p112"/>
          <p:cNvPicPr preferRelativeResize="0"/>
          <p:nvPr/>
        </p:nvPicPr>
        <p:blipFill rotWithShape="1">
          <a:blip r:embed="rId3">
            <a:alphaModFix/>
          </a:blip>
          <a:srcRect b="0" l="0" r="0" t="0"/>
          <a:stretch/>
        </p:blipFill>
        <p:spPr>
          <a:xfrm>
            <a:off x="21493494" y="10600400"/>
            <a:ext cx="1462660" cy="1935211"/>
          </a:xfrm>
          <a:prstGeom prst="rect">
            <a:avLst/>
          </a:prstGeom>
          <a:noFill/>
          <a:ln>
            <a:noFill/>
          </a:ln>
        </p:spPr>
      </p:pic>
      <p:sp>
        <p:nvSpPr>
          <p:cNvPr id="1169" name="Google Shape;1169;p11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70" name="Google Shape;1170;p112"/>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71" name="Google Shape;1171;p112"/>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marR="0" rtl="0" algn="r">
              <a:lnSpc>
                <a:spcPct val="100000"/>
              </a:lnSpc>
              <a:spcBef>
                <a:spcPts val="0"/>
              </a:spcBef>
              <a:spcAft>
                <a:spcPts val="0"/>
              </a:spcAft>
              <a:buClr>
                <a:srgbClr val="000000"/>
              </a:buClr>
              <a:buSzPts val="4800"/>
              <a:buFont typeface="Arial"/>
              <a:buNone/>
              <a:defRPr b="0" i="0" sz="4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72" name="Google Shape;1172;p112"/>
          <p:cNvSpPr txBox="1"/>
          <p:nvPr/>
        </p:nvSpPr>
        <p:spPr>
          <a:xfrm>
            <a:off x="731343" y="10515267"/>
            <a:ext cx="20417099" cy="882300"/>
          </a:xfrm>
          <a:prstGeom prst="rect">
            <a:avLst/>
          </a:prstGeom>
          <a:noFill/>
          <a:ln>
            <a:noFill/>
          </a:ln>
        </p:spPr>
        <p:txBody>
          <a:bodyPr anchorCtr="0" anchor="t" bIns="243750" lIns="243750" spcFirstLastPara="1" rIns="243750" wrap="square" tIns="243750">
            <a:noAutofit/>
          </a:bodyPr>
          <a:lstStyle/>
          <a:p>
            <a:pPr indent="0" lvl="0" marL="0" marR="0" rtl="0" algn="r">
              <a:lnSpc>
                <a:spcPct val="100000"/>
              </a:lnSpc>
              <a:spcBef>
                <a:spcPts val="0"/>
              </a:spcBef>
              <a:spcAft>
                <a:spcPts val="0"/>
              </a:spcAft>
              <a:buClr>
                <a:srgbClr val="000000"/>
              </a:buClr>
              <a:buSzPts val="3500"/>
              <a:buFont typeface="Arial"/>
              <a:buNone/>
            </a:pPr>
            <a:r>
              <a:rPr b="1" i="0" lang="en-US" sz="3500" u="none" cap="none" strike="noStrike">
                <a:solidFill>
                  <a:srgbClr val="FFFFFF"/>
                </a:solidFill>
                <a:latin typeface="Roboto"/>
                <a:ea typeface="Roboto"/>
                <a:cs typeface="Roboto"/>
                <a:sym typeface="Roboto"/>
              </a:rPr>
              <a:t>Suggested Time:</a:t>
            </a:r>
            <a:endParaRPr b="1" i="0" sz="3500" u="none" cap="none" strike="noStrike">
              <a:solidFill>
                <a:srgbClr val="FFFFFF"/>
              </a:solidFill>
              <a:latin typeface="Roboto"/>
              <a:ea typeface="Roboto"/>
              <a:cs typeface="Roboto"/>
              <a:sym typeface="Roboto"/>
            </a:endParaRPr>
          </a:p>
        </p:txBody>
      </p:sp>
      <p:sp>
        <p:nvSpPr>
          <p:cNvPr id="1173" name="Google Shape;1173;p1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174" name="Google Shape;1174;p112"/>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73" name="Shape 73"/>
        <p:cNvGrpSpPr/>
        <p:nvPr/>
      </p:nvGrpSpPr>
      <p:grpSpPr>
        <a:xfrm>
          <a:off x="0" y="0"/>
          <a:ext cx="0" cy="0"/>
          <a:chOff x="0" y="0"/>
          <a:chExt cx="0" cy="0"/>
        </a:xfrm>
      </p:grpSpPr>
      <p:pic>
        <p:nvPicPr>
          <p:cNvPr id="74" name="Google Shape;74;p32"/>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803"/>
              </a:srgbClr>
            </a:outerShdw>
          </a:effectLst>
        </p:spPr>
      </p:pic>
      <p:sp>
        <p:nvSpPr>
          <p:cNvPr id="75" name="Google Shape;75;p32"/>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 name="Google Shape;76;p32"/>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803"/>
              </a:srgbClr>
            </a:outerShdw>
          </a:effectLst>
        </p:spPr>
      </p:pic>
      <p:pic>
        <p:nvPicPr>
          <p:cNvPr id="77" name="Google Shape;77;p32"/>
          <p:cNvPicPr preferRelativeResize="0"/>
          <p:nvPr/>
        </p:nvPicPr>
        <p:blipFill rotWithShape="1">
          <a:blip r:embed="rId4">
            <a:alphaModFix/>
          </a:blip>
          <a:srcRect b="0" l="0" r="0" t="0"/>
          <a:stretch/>
        </p:blipFill>
        <p:spPr>
          <a:xfrm>
            <a:off x="1807557" y="3181867"/>
            <a:ext cx="6094420" cy="4509867"/>
          </a:xfrm>
          <a:prstGeom prst="rect">
            <a:avLst/>
          </a:prstGeom>
          <a:noFill/>
          <a:ln>
            <a:noFill/>
          </a:ln>
        </p:spPr>
      </p:pic>
      <p:sp>
        <p:nvSpPr>
          <p:cNvPr id="78" name="Google Shape;78;p32"/>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Data Boot Camp</a:t>
            </a:r>
            <a:endParaRPr b="0" i="0" sz="4800" u="none" cap="none" strike="noStrike">
              <a:solidFill>
                <a:srgbClr val="FFFFFF"/>
              </a:solidFill>
              <a:latin typeface="Roboto Medium"/>
              <a:ea typeface="Roboto Medium"/>
              <a:cs typeface="Roboto Medium"/>
              <a:sym typeface="Roboto Medium"/>
            </a:endParaRPr>
          </a:p>
        </p:txBody>
      </p:sp>
      <p:sp>
        <p:nvSpPr>
          <p:cNvPr id="79" name="Google Shape;79;p32"/>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0" name="Google Shape;80;p32"/>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1" name="Google Shape;81;p32"/>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sp>
        <p:nvSpPr>
          <p:cNvPr id="82" name="Google Shape;82;p32"/>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175" name="Shape 1175"/>
        <p:cNvGrpSpPr/>
        <p:nvPr/>
      </p:nvGrpSpPr>
      <p:grpSpPr>
        <a:xfrm>
          <a:off x="0" y="0"/>
          <a:ext cx="0" cy="0"/>
          <a:chOff x="0" y="0"/>
          <a:chExt cx="0" cy="0"/>
        </a:xfrm>
      </p:grpSpPr>
      <p:sp>
        <p:nvSpPr>
          <p:cNvPr id="1176" name="Google Shape;1176;p113"/>
          <p:cNvSpPr txBox="1"/>
          <p:nvPr>
            <p:ph type="title"/>
          </p:nvPr>
        </p:nvSpPr>
        <p:spPr>
          <a:xfrm>
            <a:off x="-32791" y="12377733"/>
            <a:ext cx="24443101" cy="706500"/>
          </a:xfrm>
          <a:prstGeom prst="rect">
            <a:avLst/>
          </a:prstGeom>
          <a:noFill/>
          <a:ln>
            <a:noFill/>
          </a:ln>
        </p:spPr>
        <p:txBody>
          <a:bodyPr anchorCtr="0" anchor="t" bIns="0" lIns="2925550" spcFirstLastPara="1" rIns="2681725" wrap="square" tIns="24325">
            <a:noAutofit/>
          </a:bodyPr>
          <a:lstStyle>
            <a:lvl1pPr lvl="0" marR="0" rtl="0" algn="r">
              <a:lnSpc>
                <a:spcPct val="100000"/>
              </a:lnSpc>
              <a:spcBef>
                <a:spcPts val="0"/>
              </a:spcBef>
              <a:spcAft>
                <a:spcPts val="0"/>
              </a:spcAft>
              <a:buClr>
                <a:srgbClr val="000000"/>
              </a:buClr>
              <a:buSzPts val="2700"/>
              <a:buFont typeface="Arial"/>
              <a:buNone/>
              <a:defRPr b="0" i="0" sz="2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77" name="Google Shape;1177;p11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178" name="Google Shape;1178;p113"/>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179" name="Google Shape;1179;p113"/>
          <p:cNvSpPr txBox="1"/>
          <p:nvPr>
            <p:ph idx="1" type="body"/>
          </p:nvPr>
        </p:nvSpPr>
        <p:spPr>
          <a:xfrm>
            <a:off x="467" y="3424667"/>
            <a:ext cx="24377701" cy="85311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sp>
        <p:nvSpPr>
          <p:cNvPr id="1180" name="Google Shape;1180;p113"/>
          <p:cNvSpPr txBox="1"/>
          <p:nvPr>
            <p:ph idx="2"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81" name="Google Shape;1181;p113"/>
          <p:cNvSpPr txBox="1"/>
          <p:nvPr>
            <p:ph idx="3"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182" name="Google Shape;1182;p113"/>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183" name="Google Shape;1183;p113"/>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184" name="Google Shape;1184;p113"/>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185" name="Shape 1185"/>
        <p:cNvGrpSpPr/>
        <p:nvPr/>
      </p:nvGrpSpPr>
      <p:grpSpPr>
        <a:xfrm>
          <a:off x="0" y="0"/>
          <a:ext cx="0" cy="0"/>
          <a:chOff x="0" y="0"/>
          <a:chExt cx="0" cy="0"/>
        </a:xfrm>
      </p:grpSpPr>
      <p:pic>
        <p:nvPicPr>
          <p:cNvPr id="1186" name="Google Shape;1186;p114"/>
          <p:cNvPicPr preferRelativeResize="0"/>
          <p:nvPr/>
        </p:nvPicPr>
        <p:blipFill rotWithShape="1">
          <a:blip r:embed="rId2">
            <a:alphaModFix/>
          </a:blip>
          <a:srcRect b="59" l="0" r="0" t="58"/>
          <a:stretch/>
        </p:blipFill>
        <p:spPr>
          <a:xfrm>
            <a:off x="731329" y="733016"/>
            <a:ext cx="22914989" cy="12246791"/>
          </a:xfrm>
          <a:prstGeom prst="rect">
            <a:avLst/>
          </a:prstGeom>
          <a:noFill/>
          <a:ln>
            <a:noFill/>
          </a:ln>
        </p:spPr>
      </p:pic>
      <p:sp>
        <p:nvSpPr>
          <p:cNvPr id="1187" name="Google Shape;1187;p114"/>
          <p:cNvSpPr/>
          <p:nvPr/>
        </p:nvSpPr>
        <p:spPr>
          <a:xfrm>
            <a:off x="-19595" y="0"/>
            <a:ext cx="24414299"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pic>
        <p:nvPicPr>
          <p:cNvPr id="1188" name="Google Shape;1188;p114"/>
          <p:cNvPicPr preferRelativeResize="0"/>
          <p:nvPr/>
        </p:nvPicPr>
        <p:blipFill rotWithShape="1">
          <a:blip r:embed="rId3">
            <a:alphaModFix/>
          </a:blip>
          <a:srcRect b="0" l="209" r="208" t="0"/>
          <a:stretch/>
        </p:blipFill>
        <p:spPr>
          <a:xfrm>
            <a:off x="2288388" y="2927000"/>
            <a:ext cx="4631755" cy="5280200"/>
          </a:xfrm>
          <a:prstGeom prst="rect">
            <a:avLst/>
          </a:prstGeom>
          <a:noFill/>
          <a:ln>
            <a:noFill/>
          </a:ln>
        </p:spPr>
      </p:pic>
      <p:sp>
        <p:nvSpPr>
          <p:cNvPr id="1189" name="Google Shape;1189;p114"/>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90" name="Google Shape;1190;p114"/>
          <p:cNvPicPr preferRelativeResize="0"/>
          <p:nvPr/>
        </p:nvPicPr>
        <p:blipFill rotWithShape="1">
          <a:blip r:embed="rId4">
            <a:alphaModFix/>
          </a:blip>
          <a:srcRect b="0" l="0" r="0" t="0"/>
          <a:stretch/>
        </p:blipFill>
        <p:spPr>
          <a:xfrm>
            <a:off x="21493494" y="10600400"/>
            <a:ext cx="1462660" cy="1935211"/>
          </a:xfrm>
          <a:prstGeom prst="rect">
            <a:avLst/>
          </a:prstGeom>
          <a:noFill/>
          <a:ln>
            <a:noFill/>
          </a:ln>
        </p:spPr>
      </p:pic>
      <p:sp>
        <p:nvSpPr>
          <p:cNvPr id="1191" name="Google Shape;1191;p11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92" name="Google Shape;1192;p114"/>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marR="0" rtl="0" algn="r">
              <a:lnSpc>
                <a:spcPct val="100000"/>
              </a:lnSpc>
              <a:spcBef>
                <a:spcPts val="0"/>
              </a:spcBef>
              <a:spcAft>
                <a:spcPts val="0"/>
              </a:spcAft>
              <a:buClr>
                <a:srgbClr val="000000"/>
              </a:buClr>
              <a:buSzPts val="4800"/>
              <a:buFont typeface="Arial"/>
              <a:buNone/>
              <a:defRPr b="0" i="0" sz="4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93" name="Google Shape;1193;p114"/>
          <p:cNvSpPr txBox="1"/>
          <p:nvPr/>
        </p:nvSpPr>
        <p:spPr>
          <a:xfrm>
            <a:off x="731343" y="10515267"/>
            <a:ext cx="20417099" cy="882300"/>
          </a:xfrm>
          <a:prstGeom prst="rect">
            <a:avLst/>
          </a:prstGeom>
          <a:noFill/>
          <a:ln>
            <a:noFill/>
          </a:ln>
        </p:spPr>
        <p:txBody>
          <a:bodyPr anchorCtr="0" anchor="t" bIns="243750" lIns="243750" spcFirstLastPara="1" rIns="243750" wrap="square" tIns="243750">
            <a:noAutofit/>
          </a:bodyPr>
          <a:lstStyle/>
          <a:p>
            <a:pPr indent="0" lvl="0" marL="0" marR="0" rtl="0" algn="r">
              <a:lnSpc>
                <a:spcPct val="100000"/>
              </a:lnSpc>
              <a:spcBef>
                <a:spcPts val="0"/>
              </a:spcBef>
              <a:spcAft>
                <a:spcPts val="0"/>
              </a:spcAft>
              <a:buClr>
                <a:srgbClr val="000000"/>
              </a:buClr>
              <a:buSzPts val="3500"/>
              <a:buFont typeface="Arial"/>
              <a:buNone/>
            </a:pPr>
            <a:r>
              <a:rPr b="1" i="0" lang="en-US" sz="3500" u="none" cap="none" strike="noStrike">
                <a:solidFill>
                  <a:srgbClr val="FFFFFF"/>
                </a:solidFill>
                <a:latin typeface="Roboto"/>
                <a:ea typeface="Roboto"/>
                <a:cs typeface="Roboto"/>
                <a:sym typeface="Roboto"/>
              </a:rPr>
              <a:t>Due Date:</a:t>
            </a:r>
            <a:endParaRPr b="1" i="0" sz="3500" u="none" cap="none" strike="noStrike">
              <a:solidFill>
                <a:srgbClr val="FFFFFF"/>
              </a:solidFill>
              <a:latin typeface="Roboto"/>
              <a:ea typeface="Roboto"/>
              <a:cs typeface="Roboto"/>
              <a:sym typeface="Roboto"/>
            </a:endParaRPr>
          </a:p>
        </p:txBody>
      </p:sp>
      <p:sp>
        <p:nvSpPr>
          <p:cNvPr id="1194" name="Google Shape;1194;p11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95" name="Google Shape;1195;p114"/>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196" name="Shape 1196"/>
        <p:cNvGrpSpPr/>
        <p:nvPr/>
      </p:nvGrpSpPr>
      <p:grpSpPr>
        <a:xfrm>
          <a:off x="0" y="0"/>
          <a:ext cx="0" cy="0"/>
          <a:chOff x="0" y="0"/>
          <a:chExt cx="0" cy="0"/>
        </a:xfrm>
      </p:grpSpPr>
      <p:sp>
        <p:nvSpPr>
          <p:cNvPr id="1197" name="Google Shape;1197;p115"/>
          <p:cNvSpPr txBox="1"/>
          <p:nvPr>
            <p:ph idx="1" type="body"/>
          </p:nvPr>
        </p:nvSpPr>
        <p:spPr>
          <a:xfrm>
            <a:off x="467" y="3424667"/>
            <a:ext cx="24377701" cy="85311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sp>
        <p:nvSpPr>
          <p:cNvPr id="1198" name="Google Shape;1198;p11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199" name="Google Shape;1199;p115"/>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pic>
        <p:nvPicPr>
          <p:cNvPr id="1200" name="Google Shape;1200;p115"/>
          <p:cNvPicPr preferRelativeResize="0"/>
          <p:nvPr/>
        </p:nvPicPr>
        <p:blipFill rotWithShape="1">
          <a:blip r:embed="rId2">
            <a:alphaModFix/>
          </a:blip>
          <a:srcRect b="0" l="504" r="503" t="0"/>
          <a:stretch/>
        </p:blipFill>
        <p:spPr>
          <a:xfrm>
            <a:off x="22013117" y="11202333"/>
            <a:ext cx="1462661" cy="1663773"/>
          </a:xfrm>
          <a:prstGeom prst="rect">
            <a:avLst/>
          </a:prstGeom>
          <a:noFill/>
          <a:ln>
            <a:noFill/>
          </a:ln>
        </p:spPr>
      </p:pic>
      <p:sp>
        <p:nvSpPr>
          <p:cNvPr id="1201" name="Google Shape;1201;p115"/>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202" name="Google Shape;1202;p115"/>
          <p:cNvSpPr txBox="1"/>
          <p:nvPr>
            <p:ph idx="2"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203" name="Google Shape;1203;p115"/>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204" name="Google Shape;1204;p115"/>
          <p:cNvSpPr txBox="1"/>
          <p:nvPr>
            <p:ph idx="3" type="title"/>
          </p:nvPr>
        </p:nvSpPr>
        <p:spPr>
          <a:xfrm>
            <a:off x="-32791" y="12377733"/>
            <a:ext cx="24443101" cy="706500"/>
          </a:xfrm>
          <a:prstGeom prst="rect">
            <a:avLst/>
          </a:prstGeom>
          <a:noFill/>
          <a:ln>
            <a:noFill/>
          </a:ln>
        </p:spPr>
        <p:txBody>
          <a:bodyPr anchorCtr="0" anchor="t" bIns="0" lIns="2925550" spcFirstLastPara="1" rIns="2681725" wrap="square" tIns="24325">
            <a:noAutofit/>
          </a:bodyPr>
          <a:lstStyle>
            <a:lvl1pPr lvl="0" marR="0" rtl="0" algn="r">
              <a:lnSpc>
                <a:spcPct val="100000"/>
              </a:lnSpc>
              <a:spcBef>
                <a:spcPts val="0"/>
              </a:spcBef>
              <a:spcAft>
                <a:spcPts val="0"/>
              </a:spcAft>
              <a:buClr>
                <a:srgbClr val="000000"/>
              </a:buClr>
              <a:buSzPts val="2700"/>
              <a:buFont typeface="Arial"/>
              <a:buNone/>
              <a:defRPr b="0" i="0" sz="2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205" name="Google Shape;1205;p115"/>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206" name="Shape 1206"/>
        <p:cNvGrpSpPr/>
        <p:nvPr/>
      </p:nvGrpSpPr>
      <p:grpSpPr>
        <a:xfrm>
          <a:off x="0" y="0"/>
          <a:ext cx="0" cy="0"/>
          <a:chOff x="0" y="0"/>
          <a:chExt cx="0" cy="0"/>
        </a:xfrm>
      </p:grpSpPr>
      <p:sp>
        <p:nvSpPr>
          <p:cNvPr id="1207" name="Google Shape;1207;p11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116"/>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209" name="Google Shape;1209;p116"/>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210" name="Google Shape;1210;p116"/>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211" name="Google Shape;1211;p11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212" name="Google Shape;1212;p116"/>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213" name="Google Shape;1213;p11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1214" name="Google Shape;1214;p116"/>
          <p:cNvGrpSpPr/>
          <p:nvPr/>
        </p:nvGrpSpPr>
        <p:grpSpPr>
          <a:xfrm>
            <a:off x="1218894" y="3676879"/>
            <a:ext cx="2071187" cy="1656821"/>
            <a:chOff x="457200" y="1378813"/>
            <a:chExt cx="776889" cy="621300"/>
          </a:xfrm>
        </p:grpSpPr>
        <p:sp>
          <p:nvSpPr>
            <p:cNvPr id="1215" name="Google Shape;1215;p116"/>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Roboto Thin"/>
                  <a:ea typeface="Roboto Thin"/>
                  <a:cs typeface="Roboto Thin"/>
                  <a:sym typeface="Roboto Thin"/>
                </a:rPr>
                <a:t>01</a:t>
              </a:r>
              <a:endParaRPr b="0" i="0" sz="8000" u="none" cap="none" strike="noStrike">
                <a:solidFill>
                  <a:srgbClr val="000000"/>
                </a:solidFill>
                <a:latin typeface="Roboto Thin"/>
                <a:ea typeface="Roboto Thin"/>
                <a:cs typeface="Roboto Thin"/>
                <a:sym typeface="Roboto Thin"/>
              </a:endParaRPr>
            </a:p>
          </p:txBody>
        </p:sp>
        <p:sp>
          <p:nvSpPr>
            <p:cNvPr id="1216" name="Google Shape;1216;p116"/>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7" name="Google Shape;1217;p116"/>
          <p:cNvGrpSpPr/>
          <p:nvPr/>
        </p:nvGrpSpPr>
        <p:grpSpPr>
          <a:xfrm>
            <a:off x="1218894" y="5943313"/>
            <a:ext cx="2071187" cy="1656821"/>
            <a:chOff x="457200" y="1378813"/>
            <a:chExt cx="776889" cy="621300"/>
          </a:xfrm>
        </p:grpSpPr>
        <p:sp>
          <p:nvSpPr>
            <p:cNvPr id="1218" name="Google Shape;1218;p116"/>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Roboto Thin"/>
                  <a:ea typeface="Roboto Thin"/>
                  <a:cs typeface="Roboto Thin"/>
                  <a:sym typeface="Roboto Thin"/>
                </a:rPr>
                <a:t>02</a:t>
              </a:r>
              <a:endParaRPr b="0" i="0" sz="8000" u="none" cap="none" strike="noStrike">
                <a:solidFill>
                  <a:srgbClr val="000000"/>
                </a:solidFill>
                <a:latin typeface="Roboto Thin"/>
                <a:ea typeface="Roboto Thin"/>
                <a:cs typeface="Roboto Thin"/>
                <a:sym typeface="Roboto Thin"/>
              </a:endParaRPr>
            </a:p>
          </p:txBody>
        </p:sp>
        <p:sp>
          <p:nvSpPr>
            <p:cNvPr id="1219" name="Google Shape;1219;p116"/>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0" name="Google Shape;1220;p116"/>
          <p:cNvGrpSpPr/>
          <p:nvPr/>
        </p:nvGrpSpPr>
        <p:grpSpPr>
          <a:xfrm>
            <a:off x="1218894" y="8196979"/>
            <a:ext cx="2071187" cy="1656821"/>
            <a:chOff x="457200" y="1378813"/>
            <a:chExt cx="776889" cy="621300"/>
          </a:xfrm>
        </p:grpSpPr>
        <p:sp>
          <p:nvSpPr>
            <p:cNvPr id="1221" name="Google Shape;1221;p116"/>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03</a:t>
              </a:r>
              <a:endParaRPr b="0" i="0" sz="8000" u="none" cap="none" strike="noStrike">
                <a:solidFill>
                  <a:srgbClr val="FFFFFF"/>
                </a:solidFill>
                <a:latin typeface="Roboto Thin"/>
                <a:ea typeface="Roboto Thin"/>
                <a:cs typeface="Roboto Thin"/>
                <a:sym typeface="Roboto Thin"/>
              </a:endParaRPr>
            </a:p>
          </p:txBody>
        </p:sp>
        <p:sp>
          <p:nvSpPr>
            <p:cNvPr id="1222" name="Google Shape;1222;p116"/>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3" name="Google Shape;1223;p116"/>
          <p:cNvGrpSpPr/>
          <p:nvPr/>
        </p:nvGrpSpPr>
        <p:grpSpPr>
          <a:xfrm>
            <a:off x="1218894" y="10463379"/>
            <a:ext cx="2071187" cy="1656821"/>
            <a:chOff x="457200" y="1378813"/>
            <a:chExt cx="776889" cy="621300"/>
          </a:xfrm>
        </p:grpSpPr>
        <p:sp>
          <p:nvSpPr>
            <p:cNvPr id="1224" name="Google Shape;1224;p116"/>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04</a:t>
              </a:r>
              <a:endParaRPr b="0" i="0" sz="8000" u="none" cap="none" strike="noStrike">
                <a:solidFill>
                  <a:srgbClr val="FFFFFF"/>
                </a:solidFill>
                <a:latin typeface="Roboto Thin"/>
                <a:ea typeface="Roboto Thin"/>
                <a:cs typeface="Roboto Thin"/>
                <a:sym typeface="Roboto Thin"/>
              </a:endParaRPr>
            </a:p>
          </p:txBody>
        </p:sp>
        <p:sp>
          <p:nvSpPr>
            <p:cNvPr id="1225" name="Google Shape;1225;p116"/>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6" name="Google Shape;1226;p116"/>
          <p:cNvSpPr txBox="1"/>
          <p:nvPr>
            <p:ph idx="3" type="subTitle"/>
          </p:nvPr>
        </p:nvSpPr>
        <p:spPr>
          <a:xfrm>
            <a:off x="-32791" y="37280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227" name="Google Shape;1227;p11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11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11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116"/>
          <p:cNvSpPr txBox="1"/>
          <p:nvPr>
            <p:ph idx="4" type="subTitle"/>
          </p:nvPr>
        </p:nvSpPr>
        <p:spPr>
          <a:xfrm>
            <a:off x="-32791" y="59561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231" name="Google Shape;1231;p116"/>
          <p:cNvSpPr txBox="1"/>
          <p:nvPr>
            <p:ph idx="5" type="subTitle"/>
          </p:nvPr>
        </p:nvSpPr>
        <p:spPr>
          <a:xfrm>
            <a:off x="0" y="82033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232" name="Google Shape;1232;p116"/>
          <p:cNvSpPr txBox="1"/>
          <p:nvPr>
            <p:ph idx="6" type="subTitle"/>
          </p:nvPr>
        </p:nvSpPr>
        <p:spPr>
          <a:xfrm>
            <a:off x="-32791" y="104505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233" name="Shape 1233"/>
        <p:cNvGrpSpPr/>
        <p:nvPr/>
      </p:nvGrpSpPr>
      <p:grpSpPr>
        <a:xfrm>
          <a:off x="0" y="0"/>
          <a:ext cx="0" cy="0"/>
          <a:chOff x="0" y="0"/>
          <a:chExt cx="0" cy="0"/>
        </a:xfrm>
      </p:grpSpPr>
      <p:sp>
        <p:nvSpPr>
          <p:cNvPr id="1234" name="Google Shape;1234;p11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117"/>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236" name="Google Shape;1236;p117"/>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237" name="Google Shape;1237;p117"/>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238" name="Google Shape;1238;p11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239" name="Google Shape;1239;p117"/>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240" name="Google Shape;1240;p11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1241" name="Google Shape;1241;p117"/>
          <p:cNvGrpSpPr/>
          <p:nvPr/>
        </p:nvGrpSpPr>
        <p:grpSpPr>
          <a:xfrm>
            <a:off x="1218895" y="3467313"/>
            <a:ext cx="2071187" cy="1656821"/>
            <a:chOff x="457200" y="1378813"/>
            <a:chExt cx="776889" cy="621300"/>
          </a:xfrm>
        </p:grpSpPr>
        <p:sp>
          <p:nvSpPr>
            <p:cNvPr id="1242" name="Google Shape;1242;p117"/>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Roboto Thin"/>
                  <a:ea typeface="Roboto Thin"/>
                  <a:cs typeface="Roboto Thin"/>
                  <a:sym typeface="Roboto Thin"/>
                </a:rPr>
                <a:t>01</a:t>
              </a:r>
              <a:endParaRPr b="0" i="0" sz="8000" u="none" cap="none" strike="noStrike">
                <a:solidFill>
                  <a:srgbClr val="000000"/>
                </a:solidFill>
                <a:latin typeface="Roboto Thin"/>
                <a:ea typeface="Roboto Thin"/>
                <a:cs typeface="Roboto Thin"/>
                <a:sym typeface="Roboto Thin"/>
              </a:endParaRPr>
            </a:p>
          </p:txBody>
        </p:sp>
        <p:sp>
          <p:nvSpPr>
            <p:cNvPr id="1243" name="Google Shape;1243;p117"/>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4" name="Google Shape;1244;p117"/>
          <p:cNvGrpSpPr/>
          <p:nvPr/>
        </p:nvGrpSpPr>
        <p:grpSpPr>
          <a:xfrm>
            <a:off x="1218894" y="5333713"/>
            <a:ext cx="2071187" cy="1656821"/>
            <a:chOff x="457200" y="1378813"/>
            <a:chExt cx="776889" cy="621300"/>
          </a:xfrm>
        </p:grpSpPr>
        <p:sp>
          <p:nvSpPr>
            <p:cNvPr id="1245" name="Google Shape;1245;p117"/>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Roboto Thin"/>
                  <a:ea typeface="Roboto Thin"/>
                  <a:cs typeface="Roboto Thin"/>
                  <a:sym typeface="Roboto Thin"/>
                </a:rPr>
                <a:t>02</a:t>
              </a:r>
              <a:endParaRPr b="0" i="0" sz="8000" u="none" cap="none" strike="noStrike">
                <a:solidFill>
                  <a:srgbClr val="000000"/>
                </a:solidFill>
                <a:latin typeface="Roboto Thin"/>
                <a:ea typeface="Roboto Thin"/>
                <a:cs typeface="Roboto Thin"/>
                <a:sym typeface="Roboto Thin"/>
              </a:endParaRPr>
            </a:p>
          </p:txBody>
        </p:sp>
        <p:sp>
          <p:nvSpPr>
            <p:cNvPr id="1246" name="Google Shape;1246;p117"/>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7" name="Google Shape;1247;p117"/>
          <p:cNvGrpSpPr/>
          <p:nvPr/>
        </p:nvGrpSpPr>
        <p:grpSpPr>
          <a:xfrm>
            <a:off x="1218894" y="7180979"/>
            <a:ext cx="2071187" cy="1656821"/>
            <a:chOff x="457200" y="1378813"/>
            <a:chExt cx="776889" cy="621300"/>
          </a:xfrm>
        </p:grpSpPr>
        <p:sp>
          <p:nvSpPr>
            <p:cNvPr id="1248" name="Google Shape;1248;p117"/>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03</a:t>
              </a:r>
              <a:endParaRPr b="0" i="0" sz="8000" u="none" cap="none" strike="noStrike">
                <a:solidFill>
                  <a:srgbClr val="FFFFFF"/>
                </a:solidFill>
                <a:latin typeface="Roboto Thin"/>
                <a:ea typeface="Roboto Thin"/>
                <a:cs typeface="Roboto Thin"/>
                <a:sym typeface="Roboto Thin"/>
              </a:endParaRPr>
            </a:p>
          </p:txBody>
        </p:sp>
        <p:sp>
          <p:nvSpPr>
            <p:cNvPr id="1249" name="Google Shape;1249;p117"/>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0" name="Google Shape;1250;p117"/>
          <p:cNvGrpSpPr/>
          <p:nvPr/>
        </p:nvGrpSpPr>
        <p:grpSpPr>
          <a:xfrm>
            <a:off x="1218894" y="9040979"/>
            <a:ext cx="2071187" cy="1656821"/>
            <a:chOff x="457200" y="1378813"/>
            <a:chExt cx="776889" cy="621300"/>
          </a:xfrm>
        </p:grpSpPr>
        <p:sp>
          <p:nvSpPr>
            <p:cNvPr id="1251" name="Google Shape;1251;p117"/>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04</a:t>
              </a:r>
              <a:endParaRPr b="0" i="0" sz="8000" u="none" cap="none" strike="noStrike">
                <a:solidFill>
                  <a:srgbClr val="FFFFFF"/>
                </a:solidFill>
                <a:latin typeface="Roboto Thin"/>
                <a:ea typeface="Roboto Thin"/>
                <a:cs typeface="Roboto Thin"/>
                <a:sym typeface="Roboto Thin"/>
              </a:endParaRPr>
            </a:p>
          </p:txBody>
        </p:sp>
        <p:sp>
          <p:nvSpPr>
            <p:cNvPr id="1252" name="Google Shape;1252;p117"/>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3" name="Google Shape;1253;p117"/>
          <p:cNvSpPr txBox="1"/>
          <p:nvPr>
            <p:ph idx="3" type="subTitle"/>
          </p:nvPr>
        </p:nvSpPr>
        <p:spPr>
          <a:xfrm>
            <a:off x="-200" y="3518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254" name="Google Shape;1254;p11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11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11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117"/>
          <p:cNvSpPr txBox="1"/>
          <p:nvPr>
            <p:ph idx="4" type="subTitle"/>
          </p:nvPr>
        </p:nvSpPr>
        <p:spPr>
          <a:xfrm>
            <a:off x="-32458" y="53465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258" name="Google Shape;1258;p117"/>
          <p:cNvSpPr txBox="1"/>
          <p:nvPr>
            <p:ph idx="5" type="subTitle"/>
          </p:nvPr>
        </p:nvSpPr>
        <p:spPr>
          <a:xfrm>
            <a:off x="0" y="71873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259" name="Google Shape;1259;p117"/>
          <p:cNvSpPr txBox="1"/>
          <p:nvPr>
            <p:ph idx="6" type="subTitle"/>
          </p:nvPr>
        </p:nvSpPr>
        <p:spPr>
          <a:xfrm>
            <a:off x="-32791" y="90281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1260" name="Google Shape;1260;p117"/>
          <p:cNvGrpSpPr/>
          <p:nvPr/>
        </p:nvGrpSpPr>
        <p:grpSpPr>
          <a:xfrm>
            <a:off x="1251686" y="10888246"/>
            <a:ext cx="2071187" cy="1656821"/>
            <a:chOff x="457200" y="1378813"/>
            <a:chExt cx="776889" cy="621300"/>
          </a:xfrm>
        </p:grpSpPr>
        <p:sp>
          <p:nvSpPr>
            <p:cNvPr id="1261" name="Google Shape;1261;p117"/>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05</a:t>
              </a:r>
              <a:endParaRPr b="0" i="0" sz="8000" u="none" cap="none" strike="noStrike">
                <a:solidFill>
                  <a:srgbClr val="FFFFFF"/>
                </a:solidFill>
                <a:latin typeface="Roboto Thin"/>
                <a:ea typeface="Roboto Thin"/>
                <a:cs typeface="Roboto Thin"/>
                <a:sym typeface="Roboto Thin"/>
              </a:endParaRPr>
            </a:p>
          </p:txBody>
        </p:sp>
        <p:sp>
          <p:nvSpPr>
            <p:cNvPr id="1262" name="Google Shape;1262;p117"/>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3" name="Google Shape;1263;p11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117"/>
          <p:cNvSpPr txBox="1"/>
          <p:nvPr>
            <p:ph idx="7" type="subTitle"/>
          </p:nvPr>
        </p:nvSpPr>
        <p:spPr>
          <a:xfrm>
            <a:off x="0" y="10875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265" name="Shape 1265"/>
        <p:cNvGrpSpPr/>
        <p:nvPr/>
      </p:nvGrpSpPr>
      <p:grpSpPr>
        <a:xfrm>
          <a:off x="0" y="0"/>
          <a:ext cx="0" cy="0"/>
          <a:chOff x="0" y="0"/>
          <a:chExt cx="0" cy="0"/>
        </a:xfrm>
      </p:grpSpPr>
      <p:sp>
        <p:nvSpPr>
          <p:cNvPr id="1266" name="Google Shape;1266;p118"/>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118"/>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268" name="Google Shape;1268;p118"/>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269" name="Google Shape;1269;p118"/>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270" name="Google Shape;1270;p11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271" name="Google Shape;1271;p118"/>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272" name="Google Shape;1272;p11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1273" name="Google Shape;1273;p118"/>
          <p:cNvGrpSpPr/>
          <p:nvPr/>
        </p:nvGrpSpPr>
        <p:grpSpPr>
          <a:xfrm>
            <a:off x="1218895" y="3300915"/>
            <a:ext cx="2071215" cy="1296816"/>
            <a:chOff x="457200" y="1466425"/>
            <a:chExt cx="776900" cy="486300"/>
          </a:xfrm>
        </p:grpSpPr>
        <p:sp>
          <p:nvSpPr>
            <p:cNvPr id="1274" name="Google Shape;1274;p11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01</a:t>
              </a:r>
              <a:endParaRPr b="0" i="0" sz="8000" u="none" cap="none" strike="noStrike">
                <a:solidFill>
                  <a:srgbClr val="FFFFFF"/>
                </a:solidFill>
                <a:latin typeface="Roboto Thin"/>
                <a:ea typeface="Roboto Thin"/>
                <a:cs typeface="Roboto Thin"/>
                <a:sym typeface="Roboto Thin"/>
              </a:endParaRPr>
            </a:p>
          </p:txBody>
        </p:sp>
        <p:sp>
          <p:nvSpPr>
            <p:cNvPr id="1275" name="Google Shape;1275;p11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6" name="Google Shape;1276;p118"/>
          <p:cNvSpPr txBox="1"/>
          <p:nvPr>
            <p:ph idx="3" type="subTitle"/>
          </p:nvPr>
        </p:nvSpPr>
        <p:spPr>
          <a:xfrm>
            <a:off x="-32392" y="3399067"/>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277" name="Google Shape;1277;p118"/>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78" name="Google Shape;1278;p118"/>
          <p:cNvGrpSpPr/>
          <p:nvPr/>
        </p:nvGrpSpPr>
        <p:grpSpPr>
          <a:xfrm>
            <a:off x="1218895" y="4877115"/>
            <a:ext cx="2071215" cy="1296816"/>
            <a:chOff x="457200" y="1466425"/>
            <a:chExt cx="776900" cy="486300"/>
          </a:xfrm>
        </p:grpSpPr>
        <p:sp>
          <p:nvSpPr>
            <p:cNvPr id="1279" name="Google Shape;1279;p11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02</a:t>
              </a:r>
              <a:endParaRPr b="0" i="0" sz="8000" u="none" cap="none" strike="noStrike">
                <a:solidFill>
                  <a:srgbClr val="FFFFFF"/>
                </a:solidFill>
                <a:latin typeface="Roboto Thin"/>
                <a:ea typeface="Roboto Thin"/>
                <a:cs typeface="Roboto Thin"/>
                <a:sym typeface="Roboto Thin"/>
              </a:endParaRPr>
            </a:p>
          </p:txBody>
        </p:sp>
        <p:sp>
          <p:nvSpPr>
            <p:cNvPr id="1280" name="Google Shape;1280;p11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1" name="Google Shape;1281;p118"/>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2" name="Google Shape;1282;p118"/>
          <p:cNvGrpSpPr/>
          <p:nvPr/>
        </p:nvGrpSpPr>
        <p:grpSpPr>
          <a:xfrm>
            <a:off x="1218895" y="6453315"/>
            <a:ext cx="2071215" cy="1296816"/>
            <a:chOff x="457200" y="1466425"/>
            <a:chExt cx="776900" cy="486300"/>
          </a:xfrm>
        </p:grpSpPr>
        <p:sp>
          <p:nvSpPr>
            <p:cNvPr id="1283" name="Google Shape;1283;p11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03</a:t>
              </a:r>
              <a:endParaRPr b="0" i="0" sz="8000" u="none" cap="none" strike="noStrike">
                <a:solidFill>
                  <a:srgbClr val="FFFFFF"/>
                </a:solidFill>
                <a:latin typeface="Roboto Thin"/>
                <a:ea typeface="Roboto Thin"/>
                <a:cs typeface="Roboto Thin"/>
                <a:sym typeface="Roboto Thin"/>
              </a:endParaRPr>
            </a:p>
          </p:txBody>
        </p:sp>
        <p:sp>
          <p:nvSpPr>
            <p:cNvPr id="1284" name="Google Shape;1284;p11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5" name="Google Shape;1285;p118"/>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6" name="Google Shape;1286;p118"/>
          <p:cNvGrpSpPr/>
          <p:nvPr/>
        </p:nvGrpSpPr>
        <p:grpSpPr>
          <a:xfrm>
            <a:off x="1218895" y="8029515"/>
            <a:ext cx="2071215" cy="1296816"/>
            <a:chOff x="457200" y="1466425"/>
            <a:chExt cx="776900" cy="486300"/>
          </a:xfrm>
        </p:grpSpPr>
        <p:sp>
          <p:nvSpPr>
            <p:cNvPr id="1287" name="Google Shape;1287;p11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04</a:t>
              </a:r>
              <a:endParaRPr b="0" i="0" sz="8000" u="none" cap="none" strike="noStrike">
                <a:solidFill>
                  <a:srgbClr val="FFFFFF"/>
                </a:solidFill>
                <a:latin typeface="Roboto Thin"/>
                <a:ea typeface="Roboto Thin"/>
                <a:cs typeface="Roboto Thin"/>
                <a:sym typeface="Roboto Thin"/>
              </a:endParaRPr>
            </a:p>
          </p:txBody>
        </p:sp>
        <p:sp>
          <p:nvSpPr>
            <p:cNvPr id="1288" name="Google Shape;1288;p11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9" name="Google Shape;1289;p118"/>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90" name="Google Shape;1290;p118"/>
          <p:cNvGrpSpPr/>
          <p:nvPr/>
        </p:nvGrpSpPr>
        <p:grpSpPr>
          <a:xfrm>
            <a:off x="1218895" y="9605749"/>
            <a:ext cx="2071215" cy="1296816"/>
            <a:chOff x="457200" y="1466425"/>
            <a:chExt cx="776900" cy="486300"/>
          </a:xfrm>
        </p:grpSpPr>
        <p:sp>
          <p:nvSpPr>
            <p:cNvPr id="1291" name="Google Shape;1291;p11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05</a:t>
              </a:r>
              <a:endParaRPr b="0" i="0" sz="8000" u="none" cap="none" strike="noStrike">
                <a:solidFill>
                  <a:srgbClr val="FFFFFF"/>
                </a:solidFill>
                <a:latin typeface="Roboto Thin"/>
                <a:ea typeface="Roboto Thin"/>
                <a:cs typeface="Roboto Thin"/>
                <a:sym typeface="Roboto Thin"/>
              </a:endParaRPr>
            </a:p>
          </p:txBody>
        </p:sp>
        <p:sp>
          <p:nvSpPr>
            <p:cNvPr id="1292" name="Google Shape;1292;p11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3" name="Google Shape;1293;p118"/>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94" name="Google Shape;1294;p118"/>
          <p:cNvGrpSpPr/>
          <p:nvPr/>
        </p:nvGrpSpPr>
        <p:grpSpPr>
          <a:xfrm>
            <a:off x="1218895" y="11182082"/>
            <a:ext cx="2071215" cy="1296816"/>
            <a:chOff x="457200" y="1466425"/>
            <a:chExt cx="776900" cy="486300"/>
          </a:xfrm>
        </p:grpSpPr>
        <p:sp>
          <p:nvSpPr>
            <p:cNvPr id="1295" name="Google Shape;1295;p11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06</a:t>
              </a:r>
              <a:endParaRPr b="0" i="0" sz="8000" u="none" cap="none" strike="noStrike">
                <a:solidFill>
                  <a:srgbClr val="FFFFFF"/>
                </a:solidFill>
                <a:latin typeface="Roboto Thin"/>
                <a:ea typeface="Roboto Thin"/>
                <a:cs typeface="Roboto Thin"/>
                <a:sym typeface="Roboto Thin"/>
              </a:endParaRPr>
            </a:p>
          </p:txBody>
        </p:sp>
        <p:sp>
          <p:nvSpPr>
            <p:cNvPr id="1296" name="Google Shape;1296;p11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7" name="Google Shape;1297;p118"/>
          <p:cNvSpPr txBox="1"/>
          <p:nvPr>
            <p:ph idx="4" type="subTitle"/>
          </p:nvPr>
        </p:nvSpPr>
        <p:spPr>
          <a:xfrm>
            <a:off x="-32192" y="4930267"/>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298" name="Google Shape;1298;p118"/>
          <p:cNvSpPr txBox="1"/>
          <p:nvPr>
            <p:ph idx="5" type="subTitle"/>
          </p:nvPr>
        </p:nvSpPr>
        <p:spPr>
          <a:xfrm>
            <a:off x="-32192" y="6506467"/>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299" name="Google Shape;1299;p118"/>
          <p:cNvSpPr txBox="1"/>
          <p:nvPr>
            <p:ph idx="6" type="subTitle"/>
          </p:nvPr>
        </p:nvSpPr>
        <p:spPr>
          <a:xfrm>
            <a:off x="-32392" y="8082733"/>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00" name="Google Shape;1300;p118"/>
          <p:cNvSpPr txBox="1"/>
          <p:nvPr>
            <p:ph idx="7" type="subTitle"/>
          </p:nvPr>
        </p:nvSpPr>
        <p:spPr>
          <a:xfrm>
            <a:off x="33258" y="9658900"/>
            <a:ext cx="243777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01" name="Google Shape;1301;p118"/>
          <p:cNvSpPr txBox="1"/>
          <p:nvPr>
            <p:ph idx="8" type="subTitle"/>
          </p:nvPr>
        </p:nvSpPr>
        <p:spPr>
          <a:xfrm>
            <a:off x="33258" y="11296333"/>
            <a:ext cx="243777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302" name="Shape 1302"/>
        <p:cNvGrpSpPr/>
        <p:nvPr/>
      </p:nvGrpSpPr>
      <p:grpSpPr>
        <a:xfrm>
          <a:off x="0" y="0"/>
          <a:ext cx="0" cy="0"/>
          <a:chOff x="0" y="0"/>
          <a:chExt cx="0" cy="0"/>
        </a:xfrm>
      </p:grpSpPr>
      <p:sp>
        <p:nvSpPr>
          <p:cNvPr id="1303" name="Google Shape;1303;p119"/>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119"/>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05" name="Google Shape;1305;p119"/>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306" name="Google Shape;1306;p119"/>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307" name="Google Shape;1307;p11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308" name="Google Shape;1308;p119"/>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309" name="Google Shape;1309;p11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1310" name="Google Shape;1310;p119"/>
          <p:cNvGrpSpPr/>
          <p:nvPr/>
        </p:nvGrpSpPr>
        <p:grpSpPr>
          <a:xfrm>
            <a:off x="1218895" y="3300915"/>
            <a:ext cx="2071215" cy="1296816"/>
            <a:chOff x="457200" y="1466425"/>
            <a:chExt cx="776900" cy="486300"/>
          </a:xfrm>
        </p:grpSpPr>
        <p:sp>
          <p:nvSpPr>
            <p:cNvPr id="1311" name="Google Shape;1311;p119"/>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01</a:t>
              </a:r>
              <a:endParaRPr b="0" i="0" sz="8000" u="none" cap="none" strike="noStrike">
                <a:solidFill>
                  <a:srgbClr val="FFFFFF"/>
                </a:solidFill>
                <a:latin typeface="Roboto Thin"/>
                <a:ea typeface="Roboto Thin"/>
                <a:cs typeface="Roboto Thin"/>
                <a:sym typeface="Roboto Thin"/>
              </a:endParaRPr>
            </a:p>
          </p:txBody>
        </p:sp>
        <p:sp>
          <p:nvSpPr>
            <p:cNvPr id="1312" name="Google Shape;1312;p119"/>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3" name="Google Shape;1313;p119"/>
          <p:cNvSpPr txBox="1"/>
          <p:nvPr>
            <p:ph idx="3" type="subTitle"/>
          </p:nvPr>
        </p:nvSpPr>
        <p:spPr>
          <a:xfrm>
            <a:off x="-32592" y="3399067"/>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14" name="Google Shape;1314;p119"/>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5" name="Google Shape;1315;p119"/>
          <p:cNvGrpSpPr/>
          <p:nvPr/>
        </p:nvGrpSpPr>
        <p:grpSpPr>
          <a:xfrm>
            <a:off x="1218895" y="4877115"/>
            <a:ext cx="2071215" cy="1296816"/>
            <a:chOff x="457200" y="1466425"/>
            <a:chExt cx="776900" cy="486300"/>
          </a:xfrm>
        </p:grpSpPr>
        <p:sp>
          <p:nvSpPr>
            <p:cNvPr id="1316" name="Google Shape;1316;p119"/>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02</a:t>
              </a:r>
              <a:endParaRPr b="0" i="0" sz="8000" u="none" cap="none" strike="noStrike">
                <a:solidFill>
                  <a:srgbClr val="FFFFFF"/>
                </a:solidFill>
                <a:latin typeface="Roboto Thin"/>
                <a:ea typeface="Roboto Thin"/>
                <a:cs typeface="Roboto Thin"/>
                <a:sym typeface="Roboto Thin"/>
              </a:endParaRPr>
            </a:p>
          </p:txBody>
        </p:sp>
        <p:sp>
          <p:nvSpPr>
            <p:cNvPr id="1317" name="Google Shape;1317;p119"/>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8" name="Google Shape;1318;p119"/>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9" name="Google Shape;1319;p119"/>
          <p:cNvGrpSpPr/>
          <p:nvPr/>
        </p:nvGrpSpPr>
        <p:grpSpPr>
          <a:xfrm>
            <a:off x="1218895" y="6453315"/>
            <a:ext cx="2071215" cy="1296816"/>
            <a:chOff x="457200" y="1466425"/>
            <a:chExt cx="776900" cy="486300"/>
          </a:xfrm>
        </p:grpSpPr>
        <p:sp>
          <p:nvSpPr>
            <p:cNvPr id="1320" name="Google Shape;1320;p11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03</a:t>
              </a:r>
              <a:endParaRPr b="0" i="0" sz="8000" u="none" cap="none" strike="noStrike">
                <a:solidFill>
                  <a:srgbClr val="FFFFFF"/>
                </a:solidFill>
                <a:latin typeface="Roboto Thin"/>
                <a:ea typeface="Roboto Thin"/>
                <a:cs typeface="Roboto Thin"/>
                <a:sym typeface="Roboto Thin"/>
              </a:endParaRPr>
            </a:p>
          </p:txBody>
        </p:sp>
        <p:sp>
          <p:nvSpPr>
            <p:cNvPr id="1321" name="Google Shape;1321;p11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2" name="Google Shape;1322;p119"/>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23" name="Google Shape;1323;p119"/>
          <p:cNvGrpSpPr/>
          <p:nvPr/>
        </p:nvGrpSpPr>
        <p:grpSpPr>
          <a:xfrm>
            <a:off x="1218895" y="8029515"/>
            <a:ext cx="2071215" cy="1296816"/>
            <a:chOff x="457200" y="1466425"/>
            <a:chExt cx="776900" cy="486300"/>
          </a:xfrm>
        </p:grpSpPr>
        <p:sp>
          <p:nvSpPr>
            <p:cNvPr id="1324" name="Google Shape;1324;p119"/>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04</a:t>
              </a:r>
              <a:endParaRPr b="0" i="0" sz="8000" u="none" cap="none" strike="noStrike">
                <a:solidFill>
                  <a:srgbClr val="FFFFFF"/>
                </a:solidFill>
                <a:latin typeface="Roboto Thin"/>
                <a:ea typeface="Roboto Thin"/>
                <a:cs typeface="Roboto Thin"/>
                <a:sym typeface="Roboto Thin"/>
              </a:endParaRPr>
            </a:p>
          </p:txBody>
        </p:sp>
        <p:sp>
          <p:nvSpPr>
            <p:cNvPr id="1325" name="Google Shape;1325;p119"/>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6" name="Google Shape;1326;p119"/>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27" name="Google Shape;1327;p119"/>
          <p:cNvGrpSpPr/>
          <p:nvPr/>
        </p:nvGrpSpPr>
        <p:grpSpPr>
          <a:xfrm>
            <a:off x="1218895" y="9605749"/>
            <a:ext cx="2071215" cy="1296816"/>
            <a:chOff x="457200" y="1466425"/>
            <a:chExt cx="776900" cy="486300"/>
          </a:xfrm>
        </p:grpSpPr>
        <p:sp>
          <p:nvSpPr>
            <p:cNvPr id="1328" name="Google Shape;1328;p119"/>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05</a:t>
              </a:r>
              <a:endParaRPr b="0" i="0" sz="8000" u="none" cap="none" strike="noStrike">
                <a:solidFill>
                  <a:srgbClr val="FFFFFF"/>
                </a:solidFill>
                <a:latin typeface="Roboto Thin"/>
                <a:ea typeface="Roboto Thin"/>
                <a:cs typeface="Roboto Thin"/>
                <a:sym typeface="Roboto Thin"/>
              </a:endParaRPr>
            </a:p>
          </p:txBody>
        </p:sp>
        <p:sp>
          <p:nvSpPr>
            <p:cNvPr id="1329" name="Google Shape;1329;p119"/>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0" name="Google Shape;1330;p119"/>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31" name="Google Shape;1331;p119"/>
          <p:cNvGrpSpPr/>
          <p:nvPr/>
        </p:nvGrpSpPr>
        <p:grpSpPr>
          <a:xfrm>
            <a:off x="1218895" y="11182082"/>
            <a:ext cx="2071215" cy="1296816"/>
            <a:chOff x="457200" y="1466425"/>
            <a:chExt cx="776900" cy="486300"/>
          </a:xfrm>
        </p:grpSpPr>
        <p:sp>
          <p:nvSpPr>
            <p:cNvPr id="1332" name="Google Shape;1332;p11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06</a:t>
              </a:r>
              <a:endParaRPr b="0" i="0" sz="8000" u="none" cap="none" strike="noStrike">
                <a:solidFill>
                  <a:srgbClr val="FFFFFF"/>
                </a:solidFill>
                <a:latin typeface="Roboto Thin"/>
                <a:ea typeface="Roboto Thin"/>
                <a:cs typeface="Roboto Thin"/>
                <a:sym typeface="Roboto Thin"/>
              </a:endParaRPr>
            </a:p>
          </p:txBody>
        </p:sp>
        <p:sp>
          <p:nvSpPr>
            <p:cNvPr id="1333" name="Google Shape;1333;p11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4" name="Google Shape;1334;p119"/>
          <p:cNvSpPr txBox="1"/>
          <p:nvPr>
            <p:ph idx="4" type="subTitle"/>
          </p:nvPr>
        </p:nvSpPr>
        <p:spPr>
          <a:xfrm>
            <a:off x="-32791" y="4956833"/>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35" name="Google Shape;1335;p119"/>
          <p:cNvSpPr txBox="1"/>
          <p:nvPr>
            <p:ph idx="5" type="subTitle"/>
          </p:nvPr>
        </p:nvSpPr>
        <p:spPr>
          <a:xfrm>
            <a:off x="32658" y="6506467"/>
            <a:ext cx="243777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36" name="Google Shape;1336;p119"/>
          <p:cNvSpPr txBox="1"/>
          <p:nvPr>
            <p:ph idx="6" type="subTitle"/>
          </p:nvPr>
        </p:nvSpPr>
        <p:spPr>
          <a:xfrm>
            <a:off x="-32392" y="8082733"/>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37" name="Google Shape;1337;p119"/>
          <p:cNvSpPr txBox="1"/>
          <p:nvPr>
            <p:ph idx="7" type="subTitle"/>
          </p:nvPr>
        </p:nvSpPr>
        <p:spPr>
          <a:xfrm>
            <a:off x="-32325" y="9658933"/>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38" name="Google Shape;1338;p119"/>
          <p:cNvSpPr txBox="1"/>
          <p:nvPr>
            <p:ph idx="8" type="subTitle"/>
          </p:nvPr>
        </p:nvSpPr>
        <p:spPr>
          <a:xfrm>
            <a:off x="-32392" y="11296333"/>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339" name="Shape 1339"/>
        <p:cNvGrpSpPr/>
        <p:nvPr/>
      </p:nvGrpSpPr>
      <p:grpSpPr>
        <a:xfrm>
          <a:off x="0" y="0"/>
          <a:ext cx="0" cy="0"/>
          <a:chOff x="0" y="0"/>
          <a:chExt cx="0" cy="0"/>
        </a:xfrm>
      </p:grpSpPr>
      <p:sp>
        <p:nvSpPr>
          <p:cNvPr id="1340" name="Google Shape;1340;p120"/>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120"/>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42" name="Google Shape;1342;p120"/>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343" name="Google Shape;1343;p120"/>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344" name="Google Shape;1344;p12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345" name="Google Shape;1345;p120"/>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346" name="Google Shape;1346;p12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1347" name="Google Shape;1347;p120"/>
          <p:cNvGrpSpPr/>
          <p:nvPr/>
        </p:nvGrpSpPr>
        <p:grpSpPr>
          <a:xfrm>
            <a:off x="1218958" y="3066140"/>
            <a:ext cx="1901385" cy="1190462"/>
            <a:chOff x="457200" y="1466425"/>
            <a:chExt cx="776900" cy="486300"/>
          </a:xfrm>
        </p:grpSpPr>
        <p:sp>
          <p:nvSpPr>
            <p:cNvPr id="1348" name="Google Shape;1348;p120"/>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01</a:t>
              </a:r>
              <a:endParaRPr b="0" i="0" sz="6900" u="none" cap="none" strike="noStrike">
                <a:solidFill>
                  <a:srgbClr val="FFFFFF"/>
                </a:solidFill>
                <a:latin typeface="Roboto Light"/>
                <a:ea typeface="Roboto Light"/>
                <a:cs typeface="Roboto Light"/>
                <a:sym typeface="Roboto Light"/>
              </a:endParaRPr>
            </a:p>
          </p:txBody>
        </p:sp>
        <p:sp>
          <p:nvSpPr>
            <p:cNvPr id="1349" name="Google Shape;1349;p120"/>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0" name="Google Shape;1350;p120"/>
          <p:cNvSpPr txBox="1"/>
          <p:nvPr>
            <p:ph idx="3" type="subTitle"/>
          </p:nvPr>
        </p:nvSpPr>
        <p:spPr>
          <a:xfrm>
            <a:off x="0" y="3134200"/>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51" name="Google Shape;1351;p120"/>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52" name="Google Shape;1352;p120"/>
          <p:cNvGrpSpPr/>
          <p:nvPr/>
        </p:nvGrpSpPr>
        <p:grpSpPr>
          <a:xfrm>
            <a:off x="1218958" y="4459807"/>
            <a:ext cx="1901385" cy="1190462"/>
            <a:chOff x="457200" y="1466425"/>
            <a:chExt cx="776900" cy="486300"/>
          </a:xfrm>
        </p:grpSpPr>
        <p:sp>
          <p:nvSpPr>
            <p:cNvPr id="1353" name="Google Shape;1353;p120"/>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02</a:t>
              </a:r>
              <a:endParaRPr b="0" i="0" sz="6900" u="none" cap="none" strike="noStrike">
                <a:solidFill>
                  <a:srgbClr val="FFFFFF"/>
                </a:solidFill>
                <a:latin typeface="Roboto Light"/>
                <a:ea typeface="Roboto Light"/>
                <a:cs typeface="Roboto Light"/>
                <a:sym typeface="Roboto Light"/>
              </a:endParaRPr>
            </a:p>
          </p:txBody>
        </p:sp>
        <p:sp>
          <p:nvSpPr>
            <p:cNvPr id="1354" name="Google Shape;1354;p120"/>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5" name="Google Shape;1355;p120"/>
          <p:cNvSpPr txBox="1"/>
          <p:nvPr>
            <p:ph idx="4" type="subTitle"/>
          </p:nvPr>
        </p:nvSpPr>
        <p:spPr>
          <a:xfrm>
            <a:off x="333" y="4527867"/>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56" name="Google Shape;1356;p120"/>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57" name="Google Shape;1357;p120"/>
          <p:cNvGrpSpPr/>
          <p:nvPr/>
        </p:nvGrpSpPr>
        <p:grpSpPr>
          <a:xfrm>
            <a:off x="1218892" y="5854874"/>
            <a:ext cx="1901385" cy="1190462"/>
            <a:chOff x="457200" y="1466425"/>
            <a:chExt cx="776900" cy="486300"/>
          </a:xfrm>
        </p:grpSpPr>
        <p:sp>
          <p:nvSpPr>
            <p:cNvPr id="1358" name="Google Shape;1358;p120"/>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03</a:t>
              </a:r>
              <a:endParaRPr b="0" i="0" sz="6900" u="none" cap="none" strike="noStrike">
                <a:solidFill>
                  <a:srgbClr val="FFFFFF"/>
                </a:solidFill>
                <a:latin typeface="Roboto Light"/>
                <a:ea typeface="Roboto Light"/>
                <a:cs typeface="Roboto Light"/>
                <a:sym typeface="Roboto Light"/>
              </a:endParaRPr>
            </a:p>
          </p:txBody>
        </p:sp>
        <p:sp>
          <p:nvSpPr>
            <p:cNvPr id="1359" name="Google Shape;1359;p120"/>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0" name="Google Shape;1360;p120"/>
          <p:cNvSpPr txBox="1"/>
          <p:nvPr>
            <p:ph idx="5" type="subTitle"/>
          </p:nvPr>
        </p:nvSpPr>
        <p:spPr>
          <a:xfrm>
            <a:off x="0" y="5922933"/>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61" name="Google Shape;1361;p120"/>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2" name="Google Shape;1362;p120"/>
          <p:cNvGrpSpPr/>
          <p:nvPr/>
        </p:nvGrpSpPr>
        <p:grpSpPr>
          <a:xfrm>
            <a:off x="1218892" y="7248540"/>
            <a:ext cx="1901385" cy="1190462"/>
            <a:chOff x="457200" y="1466425"/>
            <a:chExt cx="776900" cy="486300"/>
          </a:xfrm>
        </p:grpSpPr>
        <p:sp>
          <p:nvSpPr>
            <p:cNvPr id="1363" name="Google Shape;1363;p120"/>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04</a:t>
              </a:r>
              <a:endParaRPr b="0" i="0" sz="6900" u="none" cap="none" strike="noStrike">
                <a:solidFill>
                  <a:srgbClr val="FFFFFF"/>
                </a:solidFill>
                <a:latin typeface="Roboto Light"/>
                <a:ea typeface="Roboto Light"/>
                <a:cs typeface="Roboto Light"/>
                <a:sym typeface="Roboto Light"/>
              </a:endParaRPr>
            </a:p>
          </p:txBody>
        </p:sp>
        <p:sp>
          <p:nvSpPr>
            <p:cNvPr id="1364" name="Google Shape;1364;p120"/>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5" name="Google Shape;1365;p120"/>
          <p:cNvSpPr txBox="1"/>
          <p:nvPr>
            <p:ph idx="6" type="subTitle"/>
          </p:nvPr>
        </p:nvSpPr>
        <p:spPr>
          <a:xfrm>
            <a:off x="-333" y="7316600"/>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66" name="Google Shape;1366;p120"/>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7" name="Google Shape;1367;p120"/>
          <p:cNvGrpSpPr/>
          <p:nvPr/>
        </p:nvGrpSpPr>
        <p:grpSpPr>
          <a:xfrm>
            <a:off x="1218958" y="8642207"/>
            <a:ext cx="1901385" cy="1190462"/>
            <a:chOff x="457200" y="1466425"/>
            <a:chExt cx="776900" cy="486300"/>
          </a:xfrm>
        </p:grpSpPr>
        <p:sp>
          <p:nvSpPr>
            <p:cNvPr id="1368" name="Google Shape;1368;p120"/>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05</a:t>
              </a:r>
              <a:endParaRPr b="0" i="0" sz="6900" u="none" cap="none" strike="noStrike">
                <a:solidFill>
                  <a:srgbClr val="FFFFFF"/>
                </a:solidFill>
                <a:latin typeface="Roboto Light"/>
                <a:ea typeface="Roboto Light"/>
                <a:cs typeface="Roboto Light"/>
                <a:sym typeface="Roboto Light"/>
              </a:endParaRPr>
            </a:p>
          </p:txBody>
        </p:sp>
        <p:sp>
          <p:nvSpPr>
            <p:cNvPr id="1369" name="Google Shape;1369;p120"/>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0" name="Google Shape;1370;p120"/>
          <p:cNvSpPr txBox="1"/>
          <p:nvPr>
            <p:ph idx="7" type="subTitle"/>
          </p:nvPr>
        </p:nvSpPr>
        <p:spPr>
          <a:xfrm>
            <a:off x="67" y="8710267"/>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71" name="Google Shape;1371;p120"/>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2" name="Google Shape;1372;p120"/>
          <p:cNvGrpSpPr/>
          <p:nvPr/>
        </p:nvGrpSpPr>
        <p:grpSpPr>
          <a:xfrm>
            <a:off x="1218958" y="10035874"/>
            <a:ext cx="1901385" cy="1190462"/>
            <a:chOff x="457200" y="1466425"/>
            <a:chExt cx="776900" cy="486300"/>
          </a:xfrm>
        </p:grpSpPr>
        <p:sp>
          <p:nvSpPr>
            <p:cNvPr id="1373" name="Google Shape;1373;p120"/>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06</a:t>
              </a:r>
              <a:endParaRPr b="0" i="0" sz="6900" u="none" cap="none" strike="noStrike">
                <a:solidFill>
                  <a:srgbClr val="FFFFFF"/>
                </a:solidFill>
                <a:latin typeface="Roboto Light"/>
                <a:ea typeface="Roboto Light"/>
                <a:cs typeface="Roboto Light"/>
                <a:sym typeface="Roboto Light"/>
              </a:endParaRPr>
            </a:p>
          </p:txBody>
        </p:sp>
        <p:sp>
          <p:nvSpPr>
            <p:cNvPr id="1374" name="Google Shape;1374;p120"/>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5" name="Google Shape;1375;p120"/>
          <p:cNvSpPr txBox="1"/>
          <p:nvPr>
            <p:ph idx="8" type="subTitle"/>
          </p:nvPr>
        </p:nvSpPr>
        <p:spPr>
          <a:xfrm>
            <a:off x="-133" y="10103933"/>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76" name="Google Shape;1376;p120"/>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7" name="Google Shape;1377;p120"/>
          <p:cNvGrpSpPr/>
          <p:nvPr/>
        </p:nvGrpSpPr>
        <p:grpSpPr>
          <a:xfrm>
            <a:off x="1218958" y="11497607"/>
            <a:ext cx="1901385" cy="1190462"/>
            <a:chOff x="457200" y="1466425"/>
            <a:chExt cx="776900" cy="486300"/>
          </a:xfrm>
        </p:grpSpPr>
        <p:sp>
          <p:nvSpPr>
            <p:cNvPr id="1378" name="Google Shape;1378;p120"/>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07</a:t>
              </a:r>
              <a:endParaRPr b="0" i="0" sz="6900" u="none" cap="none" strike="noStrike">
                <a:solidFill>
                  <a:srgbClr val="FFFFFF"/>
                </a:solidFill>
                <a:latin typeface="Roboto Light"/>
                <a:ea typeface="Roboto Light"/>
                <a:cs typeface="Roboto Light"/>
                <a:sym typeface="Roboto Light"/>
              </a:endParaRPr>
            </a:p>
          </p:txBody>
        </p:sp>
        <p:sp>
          <p:nvSpPr>
            <p:cNvPr id="1379" name="Google Shape;1379;p120"/>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0" name="Google Shape;1380;p120"/>
          <p:cNvSpPr txBox="1"/>
          <p:nvPr>
            <p:ph idx="9" type="subTitle"/>
          </p:nvPr>
        </p:nvSpPr>
        <p:spPr>
          <a:xfrm>
            <a:off x="67" y="11565667"/>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381" name="Shape 1381"/>
        <p:cNvGrpSpPr/>
        <p:nvPr/>
      </p:nvGrpSpPr>
      <p:grpSpPr>
        <a:xfrm>
          <a:off x="0" y="0"/>
          <a:ext cx="0" cy="0"/>
          <a:chOff x="0" y="0"/>
          <a:chExt cx="0" cy="0"/>
        </a:xfrm>
      </p:grpSpPr>
      <p:sp>
        <p:nvSpPr>
          <p:cNvPr id="1382" name="Google Shape;1382;p121"/>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83" name="Google Shape;1383;p121"/>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384" name="Google Shape;1384;p121"/>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385" name="Google Shape;1385;p12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386" name="Google Shape;1386;p121"/>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387" name="Google Shape;1387;p12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88" name="Google Shape;1388;p121"/>
          <p:cNvSpPr/>
          <p:nvPr/>
        </p:nvSpPr>
        <p:spPr>
          <a:xfrm>
            <a:off x="3143481" y="10328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9" name="Google Shape;1389;p121"/>
          <p:cNvGrpSpPr/>
          <p:nvPr/>
        </p:nvGrpSpPr>
        <p:grpSpPr>
          <a:xfrm>
            <a:off x="1219475" y="10328151"/>
            <a:ext cx="1606396" cy="1005814"/>
            <a:chOff x="457200" y="1466425"/>
            <a:chExt cx="776900" cy="486300"/>
          </a:xfrm>
        </p:grpSpPr>
        <p:sp>
          <p:nvSpPr>
            <p:cNvPr id="1390" name="Google Shape;1390;p121"/>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07</a:t>
              </a:r>
              <a:endParaRPr b="0" i="0" sz="5300" u="none" cap="none" strike="noStrike">
                <a:solidFill>
                  <a:srgbClr val="FFFFFF"/>
                </a:solidFill>
                <a:latin typeface="Roboto Light"/>
                <a:ea typeface="Roboto Light"/>
                <a:cs typeface="Roboto Light"/>
                <a:sym typeface="Roboto Light"/>
              </a:endParaRPr>
            </a:p>
          </p:txBody>
        </p:sp>
        <p:sp>
          <p:nvSpPr>
            <p:cNvPr id="1391" name="Google Shape;1391;p121"/>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2" name="Google Shape;1392;p121"/>
          <p:cNvSpPr txBox="1"/>
          <p:nvPr>
            <p:ph idx="3" type="subTitle"/>
          </p:nvPr>
        </p:nvSpPr>
        <p:spPr>
          <a:xfrm>
            <a:off x="-32258" y="10328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93" name="Google Shape;1393;p121"/>
          <p:cNvSpPr/>
          <p:nvPr/>
        </p:nvSpPr>
        <p:spPr>
          <a:xfrm>
            <a:off x="3143181" y="11496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4" name="Google Shape;1394;p121"/>
          <p:cNvGrpSpPr/>
          <p:nvPr/>
        </p:nvGrpSpPr>
        <p:grpSpPr>
          <a:xfrm>
            <a:off x="1219175" y="11496427"/>
            <a:ext cx="1606396" cy="1005814"/>
            <a:chOff x="457200" y="1466425"/>
            <a:chExt cx="776900" cy="486300"/>
          </a:xfrm>
        </p:grpSpPr>
        <p:sp>
          <p:nvSpPr>
            <p:cNvPr id="1395" name="Google Shape;1395;p121"/>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08</a:t>
              </a:r>
              <a:endParaRPr b="0" i="0" sz="5300" u="none" cap="none" strike="noStrike">
                <a:solidFill>
                  <a:srgbClr val="FFFFFF"/>
                </a:solidFill>
                <a:latin typeface="Roboto Light"/>
                <a:ea typeface="Roboto Light"/>
                <a:cs typeface="Roboto Light"/>
                <a:sym typeface="Roboto Light"/>
              </a:endParaRPr>
            </a:p>
          </p:txBody>
        </p:sp>
        <p:sp>
          <p:nvSpPr>
            <p:cNvPr id="1396" name="Google Shape;1396;p121"/>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7" name="Google Shape;1397;p121"/>
          <p:cNvSpPr txBox="1"/>
          <p:nvPr>
            <p:ph idx="4" type="subTitle"/>
          </p:nvPr>
        </p:nvSpPr>
        <p:spPr>
          <a:xfrm>
            <a:off x="-32192" y="11496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98" name="Google Shape;1398;p121"/>
          <p:cNvSpPr/>
          <p:nvPr/>
        </p:nvSpPr>
        <p:spPr>
          <a:xfrm>
            <a:off x="3143348" y="7991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9" name="Google Shape;1399;p121"/>
          <p:cNvGrpSpPr/>
          <p:nvPr/>
        </p:nvGrpSpPr>
        <p:grpSpPr>
          <a:xfrm>
            <a:off x="1219342" y="7991151"/>
            <a:ext cx="1606396" cy="1005814"/>
            <a:chOff x="457200" y="1466425"/>
            <a:chExt cx="776900" cy="486300"/>
          </a:xfrm>
        </p:grpSpPr>
        <p:sp>
          <p:nvSpPr>
            <p:cNvPr id="1400" name="Google Shape;1400;p121"/>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05</a:t>
              </a:r>
              <a:endParaRPr b="0" i="0" sz="5300" u="none" cap="none" strike="noStrike">
                <a:solidFill>
                  <a:srgbClr val="FFFFFF"/>
                </a:solidFill>
                <a:latin typeface="Roboto Light"/>
                <a:ea typeface="Roboto Light"/>
                <a:cs typeface="Roboto Light"/>
                <a:sym typeface="Roboto Light"/>
              </a:endParaRPr>
            </a:p>
          </p:txBody>
        </p:sp>
        <p:sp>
          <p:nvSpPr>
            <p:cNvPr id="1401" name="Google Shape;1401;p121"/>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2" name="Google Shape;1402;p121"/>
          <p:cNvSpPr txBox="1"/>
          <p:nvPr>
            <p:ph idx="5" type="subTitle"/>
          </p:nvPr>
        </p:nvSpPr>
        <p:spPr>
          <a:xfrm>
            <a:off x="-32391" y="7991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03" name="Google Shape;1403;p121"/>
          <p:cNvSpPr/>
          <p:nvPr/>
        </p:nvSpPr>
        <p:spPr>
          <a:xfrm>
            <a:off x="3143048" y="9159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4" name="Google Shape;1404;p121"/>
          <p:cNvGrpSpPr/>
          <p:nvPr/>
        </p:nvGrpSpPr>
        <p:grpSpPr>
          <a:xfrm>
            <a:off x="1219042" y="9159427"/>
            <a:ext cx="1606396" cy="1005814"/>
            <a:chOff x="457200" y="1466425"/>
            <a:chExt cx="776900" cy="486300"/>
          </a:xfrm>
        </p:grpSpPr>
        <p:sp>
          <p:nvSpPr>
            <p:cNvPr id="1405" name="Google Shape;1405;p121"/>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06</a:t>
              </a:r>
              <a:endParaRPr b="0" i="0" sz="5300" u="none" cap="none" strike="noStrike">
                <a:solidFill>
                  <a:srgbClr val="FFFFFF"/>
                </a:solidFill>
                <a:latin typeface="Roboto Light"/>
                <a:ea typeface="Roboto Light"/>
                <a:cs typeface="Roboto Light"/>
                <a:sym typeface="Roboto Light"/>
              </a:endParaRPr>
            </a:p>
          </p:txBody>
        </p:sp>
        <p:sp>
          <p:nvSpPr>
            <p:cNvPr id="1406" name="Google Shape;1406;p121"/>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7" name="Google Shape;1407;p121"/>
          <p:cNvSpPr txBox="1"/>
          <p:nvPr>
            <p:ph idx="6" type="subTitle"/>
          </p:nvPr>
        </p:nvSpPr>
        <p:spPr>
          <a:xfrm>
            <a:off x="-32392" y="9159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08" name="Google Shape;1408;p121"/>
          <p:cNvSpPr/>
          <p:nvPr/>
        </p:nvSpPr>
        <p:spPr>
          <a:xfrm>
            <a:off x="3143415" y="5694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9" name="Google Shape;1409;p121"/>
          <p:cNvGrpSpPr/>
          <p:nvPr/>
        </p:nvGrpSpPr>
        <p:grpSpPr>
          <a:xfrm>
            <a:off x="1219408" y="5694151"/>
            <a:ext cx="1606396" cy="1005814"/>
            <a:chOff x="457200" y="1466425"/>
            <a:chExt cx="776900" cy="486300"/>
          </a:xfrm>
        </p:grpSpPr>
        <p:sp>
          <p:nvSpPr>
            <p:cNvPr id="1410" name="Google Shape;1410;p121"/>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03</a:t>
              </a:r>
              <a:endParaRPr b="0" i="0" sz="5300" u="none" cap="none" strike="noStrike">
                <a:solidFill>
                  <a:srgbClr val="FFFFFF"/>
                </a:solidFill>
                <a:latin typeface="Roboto Light"/>
                <a:ea typeface="Roboto Light"/>
                <a:cs typeface="Roboto Light"/>
                <a:sym typeface="Roboto Light"/>
              </a:endParaRPr>
            </a:p>
          </p:txBody>
        </p:sp>
        <p:sp>
          <p:nvSpPr>
            <p:cNvPr id="1411" name="Google Shape;1411;p121"/>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2" name="Google Shape;1412;p121"/>
          <p:cNvSpPr txBox="1"/>
          <p:nvPr>
            <p:ph idx="7" type="subTitle"/>
          </p:nvPr>
        </p:nvSpPr>
        <p:spPr>
          <a:xfrm>
            <a:off x="-32324" y="5694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13" name="Google Shape;1413;p121"/>
          <p:cNvSpPr/>
          <p:nvPr/>
        </p:nvSpPr>
        <p:spPr>
          <a:xfrm>
            <a:off x="3143115" y="6862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4" name="Google Shape;1414;p121"/>
          <p:cNvGrpSpPr/>
          <p:nvPr/>
        </p:nvGrpSpPr>
        <p:grpSpPr>
          <a:xfrm>
            <a:off x="1219108" y="6862427"/>
            <a:ext cx="1606396" cy="1005814"/>
            <a:chOff x="457200" y="1466425"/>
            <a:chExt cx="776900" cy="486300"/>
          </a:xfrm>
        </p:grpSpPr>
        <p:sp>
          <p:nvSpPr>
            <p:cNvPr id="1415" name="Google Shape;1415;p121"/>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04</a:t>
              </a:r>
              <a:endParaRPr b="0" i="0" sz="5300" u="none" cap="none" strike="noStrike">
                <a:solidFill>
                  <a:srgbClr val="FFFFFF"/>
                </a:solidFill>
                <a:latin typeface="Roboto Light"/>
                <a:ea typeface="Roboto Light"/>
                <a:cs typeface="Roboto Light"/>
                <a:sym typeface="Roboto Light"/>
              </a:endParaRPr>
            </a:p>
          </p:txBody>
        </p:sp>
        <p:sp>
          <p:nvSpPr>
            <p:cNvPr id="1416" name="Google Shape;1416;p121"/>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7" name="Google Shape;1417;p121"/>
          <p:cNvSpPr txBox="1"/>
          <p:nvPr>
            <p:ph idx="8" type="subTitle"/>
          </p:nvPr>
        </p:nvSpPr>
        <p:spPr>
          <a:xfrm>
            <a:off x="-32658" y="6862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18" name="Google Shape;1418;p121"/>
          <p:cNvSpPr/>
          <p:nvPr/>
        </p:nvSpPr>
        <p:spPr>
          <a:xfrm>
            <a:off x="3143281" y="3357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9" name="Google Shape;1419;p121"/>
          <p:cNvGrpSpPr/>
          <p:nvPr/>
        </p:nvGrpSpPr>
        <p:grpSpPr>
          <a:xfrm>
            <a:off x="1219275" y="3357151"/>
            <a:ext cx="1606396" cy="1005814"/>
            <a:chOff x="457200" y="1466425"/>
            <a:chExt cx="776900" cy="486300"/>
          </a:xfrm>
        </p:grpSpPr>
        <p:sp>
          <p:nvSpPr>
            <p:cNvPr id="1420" name="Google Shape;1420;p121"/>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01</a:t>
              </a:r>
              <a:endParaRPr b="0" i="0" sz="5300" u="none" cap="none" strike="noStrike">
                <a:solidFill>
                  <a:srgbClr val="FFFFFF"/>
                </a:solidFill>
                <a:latin typeface="Roboto Light"/>
                <a:ea typeface="Roboto Light"/>
                <a:cs typeface="Roboto Light"/>
                <a:sym typeface="Roboto Light"/>
              </a:endParaRPr>
            </a:p>
          </p:txBody>
        </p:sp>
        <p:sp>
          <p:nvSpPr>
            <p:cNvPr id="1421" name="Google Shape;1421;p121"/>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2" name="Google Shape;1422;p121"/>
          <p:cNvSpPr txBox="1"/>
          <p:nvPr>
            <p:ph idx="9" type="subTitle"/>
          </p:nvPr>
        </p:nvSpPr>
        <p:spPr>
          <a:xfrm>
            <a:off x="-32791" y="3357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23" name="Google Shape;1423;p121"/>
          <p:cNvSpPr/>
          <p:nvPr/>
        </p:nvSpPr>
        <p:spPr>
          <a:xfrm>
            <a:off x="3142981" y="4525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4" name="Google Shape;1424;p121"/>
          <p:cNvGrpSpPr/>
          <p:nvPr/>
        </p:nvGrpSpPr>
        <p:grpSpPr>
          <a:xfrm>
            <a:off x="1218975" y="4525427"/>
            <a:ext cx="1606396" cy="1005814"/>
            <a:chOff x="457200" y="1466425"/>
            <a:chExt cx="776900" cy="486300"/>
          </a:xfrm>
        </p:grpSpPr>
        <p:sp>
          <p:nvSpPr>
            <p:cNvPr id="1425" name="Google Shape;1425;p121"/>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02</a:t>
              </a:r>
              <a:endParaRPr b="0" i="0" sz="5300" u="none" cap="none" strike="noStrike">
                <a:solidFill>
                  <a:srgbClr val="FFFFFF"/>
                </a:solidFill>
                <a:latin typeface="Roboto Light"/>
                <a:ea typeface="Roboto Light"/>
                <a:cs typeface="Roboto Light"/>
                <a:sym typeface="Roboto Light"/>
              </a:endParaRPr>
            </a:p>
          </p:txBody>
        </p:sp>
        <p:sp>
          <p:nvSpPr>
            <p:cNvPr id="1426" name="Google Shape;1426;p121"/>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7" name="Google Shape;1427;p121"/>
          <p:cNvSpPr txBox="1"/>
          <p:nvPr>
            <p:ph idx="13" type="subTitle"/>
          </p:nvPr>
        </p:nvSpPr>
        <p:spPr>
          <a:xfrm>
            <a:off x="-32791" y="4525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428" name="Shape 1428"/>
        <p:cNvGrpSpPr/>
        <p:nvPr/>
      </p:nvGrpSpPr>
      <p:grpSpPr>
        <a:xfrm>
          <a:off x="0" y="0"/>
          <a:ext cx="0" cy="0"/>
          <a:chOff x="0" y="0"/>
          <a:chExt cx="0" cy="0"/>
        </a:xfrm>
      </p:grpSpPr>
      <p:sp>
        <p:nvSpPr>
          <p:cNvPr id="1429" name="Google Shape;1429;p122"/>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30" name="Google Shape;1430;p122"/>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431" name="Google Shape;1431;p122"/>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432" name="Google Shape;1432;p12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433" name="Google Shape;1433;p122"/>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434" name="Google Shape;1434;p12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35" name="Google Shape;1435;p122"/>
          <p:cNvSpPr/>
          <p:nvPr/>
        </p:nvSpPr>
        <p:spPr>
          <a:xfrm>
            <a:off x="3143481" y="10328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6" name="Google Shape;1436;p122"/>
          <p:cNvGrpSpPr/>
          <p:nvPr/>
        </p:nvGrpSpPr>
        <p:grpSpPr>
          <a:xfrm>
            <a:off x="1219475" y="10328151"/>
            <a:ext cx="1606396" cy="1005814"/>
            <a:chOff x="457200" y="1466425"/>
            <a:chExt cx="776900" cy="486300"/>
          </a:xfrm>
        </p:grpSpPr>
        <p:sp>
          <p:nvSpPr>
            <p:cNvPr id="1437" name="Google Shape;1437;p122"/>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07</a:t>
              </a:r>
              <a:endParaRPr b="0" i="0" sz="5300" u="none" cap="none" strike="noStrike">
                <a:solidFill>
                  <a:srgbClr val="FFFFFF"/>
                </a:solidFill>
                <a:latin typeface="Roboto Light"/>
                <a:ea typeface="Roboto Light"/>
                <a:cs typeface="Roboto Light"/>
                <a:sym typeface="Roboto Light"/>
              </a:endParaRPr>
            </a:p>
          </p:txBody>
        </p:sp>
        <p:sp>
          <p:nvSpPr>
            <p:cNvPr id="1438" name="Google Shape;1438;p122"/>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9" name="Google Shape;1439;p122"/>
          <p:cNvSpPr txBox="1"/>
          <p:nvPr>
            <p:ph idx="3" type="subTitle"/>
          </p:nvPr>
        </p:nvSpPr>
        <p:spPr>
          <a:xfrm>
            <a:off x="-32257" y="10328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40" name="Google Shape;1440;p122"/>
          <p:cNvSpPr/>
          <p:nvPr/>
        </p:nvSpPr>
        <p:spPr>
          <a:xfrm>
            <a:off x="3143181" y="11496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41" name="Google Shape;1441;p122"/>
          <p:cNvGrpSpPr/>
          <p:nvPr/>
        </p:nvGrpSpPr>
        <p:grpSpPr>
          <a:xfrm>
            <a:off x="1219175" y="11496427"/>
            <a:ext cx="1606396" cy="1005814"/>
            <a:chOff x="457200" y="1466425"/>
            <a:chExt cx="776900" cy="486300"/>
          </a:xfrm>
        </p:grpSpPr>
        <p:sp>
          <p:nvSpPr>
            <p:cNvPr id="1442" name="Google Shape;1442;p122"/>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08</a:t>
              </a:r>
              <a:endParaRPr b="0" i="0" sz="5300" u="none" cap="none" strike="noStrike">
                <a:solidFill>
                  <a:srgbClr val="FFFFFF"/>
                </a:solidFill>
                <a:latin typeface="Roboto Light"/>
                <a:ea typeface="Roboto Light"/>
                <a:cs typeface="Roboto Light"/>
                <a:sym typeface="Roboto Light"/>
              </a:endParaRPr>
            </a:p>
          </p:txBody>
        </p:sp>
        <p:sp>
          <p:nvSpPr>
            <p:cNvPr id="1443" name="Google Shape;1443;p122"/>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4" name="Google Shape;1444;p122"/>
          <p:cNvSpPr txBox="1"/>
          <p:nvPr>
            <p:ph idx="4" type="subTitle"/>
          </p:nvPr>
        </p:nvSpPr>
        <p:spPr>
          <a:xfrm>
            <a:off x="-32192" y="11496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45" name="Google Shape;1445;p122"/>
          <p:cNvSpPr/>
          <p:nvPr/>
        </p:nvSpPr>
        <p:spPr>
          <a:xfrm>
            <a:off x="3143348" y="7991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46" name="Google Shape;1446;p122"/>
          <p:cNvGrpSpPr/>
          <p:nvPr/>
        </p:nvGrpSpPr>
        <p:grpSpPr>
          <a:xfrm>
            <a:off x="1219342" y="7991151"/>
            <a:ext cx="1606396" cy="1005814"/>
            <a:chOff x="457200" y="1466425"/>
            <a:chExt cx="776900" cy="486300"/>
          </a:xfrm>
        </p:grpSpPr>
        <p:sp>
          <p:nvSpPr>
            <p:cNvPr id="1447" name="Google Shape;1447;p122"/>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05</a:t>
              </a:r>
              <a:endParaRPr b="0" i="0" sz="5300" u="none" cap="none" strike="noStrike">
                <a:solidFill>
                  <a:srgbClr val="FFFFFF"/>
                </a:solidFill>
                <a:latin typeface="Roboto Light"/>
                <a:ea typeface="Roboto Light"/>
                <a:cs typeface="Roboto Light"/>
                <a:sym typeface="Roboto Light"/>
              </a:endParaRPr>
            </a:p>
          </p:txBody>
        </p:sp>
        <p:sp>
          <p:nvSpPr>
            <p:cNvPr id="1448" name="Google Shape;1448;p122"/>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9" name="Google Shape;1449;p122"/>
          <p:cNvSpPr txBox="1"/>
          <p:nvPr>
            <p:ph idx="5" type="subTitle"/>
          </p:nvPr>
        </p:nvSpPr>
        <p:spPr>
          <a:xfrm>
            <a:off x="-32391" y="7991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50" name="Google Shape;1450;p122"/>
          <p:cNvSpPr/>
          <p:nvPr/>
        </p:nvSpPr>
        <p:spPr>
          <a:xfrm>
            <a:off x="3143048" y="9159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1" name="Google Shape;1451;p122"/>
          <p:cNvGrpSpPr/>
          <p:nvPr/>
        </p:nvGrpSpPr>
        <p:grpSpPr>
          <a:xfrm>
            <a:off x="1219042" y="9159427"/>
            <a:ext cx="1606396" cy="1005814"/>
            <a:chOff x="457200" y="1466425"/>
            <a:chExt cx="776900" cy="486300"/>
          </a:xfrm>
        </p:grpSpPr>
        <p:sp>
          <p:nvSpPr>
            <p:cNvPr id="1452" name="Google Shape;1452;p122"/>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06</a:t>
              </a:r>
              <a:endParaRPr b="0" i="0" sz="5300" u="none" cap="none" strike="noStrike">
                <a:solidFill>
                  <a:srgbClr val="FFFFFF"/>
                </a:solidFill>
                <a:latin typeface="Roboto Light"/>
                <a:ea typeface="Roboto Light"/>
                <a:cs typeface="Roboto Light"/>
                <a:sym typeface="Roboto Light"/>
              </a:endParaRPr>
            </a:p>
          </p:txBody>
        </p:sp>
        <p:sp>
          <p:nvSpPr>
            <p:cNvPr id="1453" name="Google Shape;1453;p122"/>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4" name="Google Shape;1454;p122"/>
          <p:cNvSpPr txBox="1"/>
          <p:nvPr>
            <p:ph idx="6" type="subTitle"/>
          </p:nvPr>
        </p:nvSpPr>
        <p:spPr>
          <a:xfrm>
            <a:off x="-32392" y="9159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55" name="Google Shape;1455;p122"/>
          <p:cNvSpPr/>
          <p:nvPr/>
        </p:nvSpPr>
        <p:spPr>
          <a:xfrm>
            <a:off x="3143415" y="5694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6" name="Google Shape;1456;p122"/>
          <p:cNvGrpSpPr/>
          <p:nvPr/>
        </p:nvGrpSpPr>
        <p:grpSpPr>
          <a:xfrm>
            <a:off x="1219408" y="5694151"/>
            <a:ext cx="1606396" cy="1005814"/>
            <a:chOff x="457200" y="1466425"/>
            <a:chExt cx="776900" cy="486300"/>
          </a:xfrm>
        </p:grpSpPr>
        <p:sp>
          <p:nvSpPr>
            <p:cNvPr id="1457" name="Google Shape;1457;p122"/>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03</a:t>
              </a:r>
              <a:endParaRPr b="0" i="0" sz="5300" u="none" cap="none" strike="noStrike">
                <a:solidFill>
                  <a:srgbClr val="FFFFFF"/>
                </a:solidFill>
                <a:latin typeface="Roboto Light"/>
                <a:ea typeface="Roboto Light"/>
                <a:cs typeface="Roboto Light"/>
                <a:sym typeface="Roboto Light"/>
              </a:endParaRPr>
            </a:p>
          </p:txBody>
        </p:sp>
        <p:sp>
          <p:nvSpPr>
            <p:cNvPr id="1458" name="Google Shape;1458;p122"/>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9" name="Google Shape;1459;p122"/>
          <p:cNvSpPr txBox="1"/>
          <p:nvPr>
            <p:ph idx="7" type="subTitle"/>
          </p:nvPr>
        </p:nvSpPr>
        <p:spPr>
          <a:xfrm>
            <a:off x="467" y="5694333"/>
            <a:ext cx="236465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60" name="Google Shape;1460;p122"/>
          <p:cNvSpPr/>
          <p:nvPr/>
        </p:nvSpPr>
        <p:spPr>
          <a:xfrm>
            <a:off x="3143115" y="6862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61" name="Google Shape;1461;p122"/>
          <p:cNvGrpSpPr/>
          <p:nvPr/>
        </p:nvGrpSpPr>
        <p:grpSpPr>
          <a:xfrm>
            <a:off x="1219108" y="6862427"/>
            <a:ext cx="1606396" cy="1005814"/>
            <a:chOff x="457200" y="1466425"/>
            <a:chExt cx="776900" cy="486300"/>
          </a:xfrm>
        </p:grpSpPr>
        <p:sp>
          <p:nvSpPr>
            <p:cNvPr id="1462" name="Google Shape;1462;p122"/>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04</a:t>
              </a:r>
              <a:endParaRPr b="0" i="0" sz="5300" u="none" cap="none" strike="noStrike">
                <a:solidFill>
                  <a:srgbClr val="FFFFFF"/>
                </a:solidFill>
                <a:latin typeface="Roboto Light"/>
                <a:ea typeface="Roboto Light"/>
                <a:cs typeface="Roboto Light"/>
                <a:sym typeface="Roboto Light"/>
              </a:endParaRPr>
            </a:p>
          </p:txBody>
        </p:sp>
        <p:sp>
          <p:nvSpPr>
            <p:cNvPr id="1463" name="Google Shape;1463;p122"/>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4" name="Google Shape;1464;p122"/>
          <p:cNvSpPr txBox="1"/>
          <p:nvPr>
            <p:ph idx="8" type="subTitle"/>
          </p:nvPr>
        </p:nvSpPr>
        <p:spPr>
          <a:xfrm>
            <a:off x="-32791" y="6862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65" name="Google Shape;1465;p122"/>
          <p:cNvSpPr/>
          <p:nvPr/>
        </p:nvSpPr>
        <p:spPr>
          <a:xfrm>
            <a:off x="3143281" y="3357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66" name="Google Shape;1466;p122"/>
          <p:cNvGrpSpPr/>
          <p:nvPr/>
        </p:nvGrpSpPr>
        <p:grpSpPr>
          <a:xfrm>
            <a:off x="1219275" y="3357151"/>
            <a:ext cx="1606396" cy="1005814"/>
            <a:chOff x="457200" y="1466425"/>
            <a:chExt cx="776900" cy="486300"/>
          </a:xfrm>
        </p:grpSpPr>
        <p:sp>
          <p:nvSpPr>
            <p:cNvPr id="1467" name="Google Shape;1467;p122"/>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01</a:t>
              </a:r>
              <a:endParaRPr b="0" i="0" sz="5300" u="none" cap="none" strike="noStrike">
                <a:solidFill>
                  <a:srgbClr val="FFFFFF"/>
                </a:solidFill>
                <a:latin typeface="Roboto Light"/>
                <a:ea typeface="Roboto Light"/>
                <a:cs typeface="Roboto Light"/>
                <a:sym typeface="Roboto Light"/>
              </a:endParaRPr>
            </a:p>
          </p:txBody>
        </p:sp>
        <p:sp>
          <p:nvSpPr>
            <p:cNvPr id="1468" name="Google Shape;1468;p122"/>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9" name="Google Shape;1469;p122"/>
          <p:cNvSpPr txBox="1"/>
          <p:nvPr>
            <p:ph idx="9" type="subTitle"/>
          </p:nvPr>
        </p:nvSpPr>
        <p:spPr>
          <a:xfrm>
            <a:off x="1" y="3357333"/>
            <a:ext cx="236465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70" name="Google Shape;1470;p122"/>
          <p:cNvSpPr/>
          <p:nvPr/>
        </p:nvSpPr>
        <p:spPr>
          <a:xfrm>
            <a:off x="3142981" y="4525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1" name="Google Shape;1471;p122"/>
          <p:cNvGrpSpPr/>
          <p:nvPr/>
        </p:nvGrpSpPr>
        <p:grpSpPr>
          <a:xfrm>
            <a:off x="1218975" y="4525427"/>
            <a:ext cx="1606396" cy="1005814"/>
            <a:chOff x="457200" y="1466425"/>
            <a:chExt cx="776900" cy="486300"/>
          </a:xfrm>
        </p:grpSpPr>
        <p:sp>
          <p:nvSpPr>
            <p:cNvPr id="1472" name="Google Shape;1472;p122"/>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02</a:t>
              </a:r>
              <a:endParaRPr b="0" i="0" sz="5300" u="none" cap="none" strike="noStrike">
                <a:solidFill>
                  <a:srgbClr val="FFFFFF"/>
                </a:solidFill>
                <a:latin typeface="Roboto Light"/>
                <a:ea typeface="Roboto Light"/>
                <a:cs typeface="Roboto Light"/>
                <a:sym typeface="Roboto Light"/>
              </a:endParaRPr>
            </a:p>
          </p:txBody>
        </p:sp>
        <p:sp>
          <p:nvSpPr>
            <p:cNvPr id="1473" name="Google Shape;1473;p122"/>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4" name="Google Shape;1474;p122"/>
          <p:cNvSpPr txBox="1"/>
          <p:nvPr>
            <p:ph idx="13" type="subTitle"/>
          </p:nvPr>
        </p:nvSpPr>
        <p:spPr>
          <a:xfrm>
            <a:off x="0" y="4525667"/>
            <a:ext cx="236465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83" name="Shape 83"/>
        <p:cNvGrpSpPr/>
        <p:nvPr/>
      </p:nvGrpSpPr>
      <p:grpSpPr>
        <a:xfrm>
          <a:off x="0" y="0"/>
          <a:ext cx="0" cy="0"/>
          <a:chOff x="0" y="0"/>
          <a:chExt cx="0" cy="0"/>
        </a:xfrm>
      </p:grpSpPr>
      <p:pic>
        <p:nvPicPr>
          <p:cNvPr id="84" name="Google Shape;84;p33"/>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803"/>
              </a:srgbClr>
            </a:outerShdw>
          </a:effectLst>
        </p:spPr>
      </p:pic>
      <p:sp>
        <p:nvSpPr>
          <p:cNvPr id="85" name="Google Shape;85;p33"/>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 name="Google Shape;86;p33"/>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803"/>
              </a:srgbClr>
            </a:outerShdw>
          </a:effectLst>
        </p:spPr>
      </p:pic>
      <p:sp>
        <p:nvSpPr>
          <p:cNvPr id="87" name="Google Shape;87;p33"/>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FinTech</a:t>
            </a:r>
            <a:endParaRPr b="0" i="0" sz="4800" u="none" cap="none" strike="noStrike">
              <a:solidFill>
                <a:srgbClr val="FFFFFF"/>
              </a:solidFill>
              <a:latin typeface="Roboto Medium"/>
              <a:ea typeface="Roboto Medium"/>
              <a:cs typeface="Roboto Medium"/>
              <a:sym typeface="Roboto Medium"/>
            </a:endParaRPr>
          </a:p>
        </p:txBody>
      </p:sp>
      <p:sp>
        <p:nvSpPr>
          <p:cNvPr id="88" name="Google Shape;88;p33"/>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9" name="Google Shape;89;p33"/>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0" name="Google Shape;90;p33"/>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sp>
        <p:nvSpPr>
          <p:cNvPr id="91" name="Google Shape;91;p33"/>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pic>
        <p:nvPicPr>
          <p:cNvPr id="92" name="Google Shape;92;p33"/>
          <p:cNvPicPr preferRelativeResize="0"/>
          <p:nvPr/>
        </p:nvPicPr>
        <p:blipFill rotWithShape="1">
          <a:blip r:embed="rId4">
            <a:alphaModFix/>
          </a:blip>
          <a:srcRect b="0" l="0" r="0" t="0"/>
          <a:stretch/>
        </p:blipFill>
        <p:spPr>
          <a:xfrm>
            <a:off x="2436032" y="2786733"/>
            <a:ext cx="6212583" cy="6212583"/>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475" name="Shape 1475"/>
        <p:cNvGrpSpPr/>
        <p:nvPr/>
      </p:nvGrpSpPr>
      <p:grpSpPr>
        <a:xfrm>
          <a:off x="0" y="0"/>
          <a:ext cx="0" cy="0"/>
          <a:chOff x="0" y="0"/>
          <a:chExt cx="0" cy="0"/>
        </a:xfrm>
      </p:grpSpPr>
      <p:sp>
        <p:nvSpPr>
          <p:cNvPr id="1476" name="Google Shape;1476;p123"/>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77" name="Google Shape;1477;p123"/>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478" name="Google Shape;1478;p123"/>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479" name="Google Shape;1479;p12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480" name="Google Shape;1480;p123"/>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481" name="Google Shape;1481;p1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1482" name="Google Shape;1482;p123"/>
          <p:cNvGrpSpPr/>
          <p:nvPr/>
        </p:nvGrpSpPr>
        <p:grpSpPr>
          <a:xfrm>
            <a:off x="1218833" y="3586941"/>
            <a:ext cx="1421954" cy="1422613"/>
            <a:chOff x="457200" y="1378813"/>
            <a:chExt cx="695400" cy="695450"/>
          </a:xfrm>
        </p:grpSpPr>
        <p:sp>
          <p:nvSpPr>
            <p:cNvPr id="1483" name="Google Shape;1483;p1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rPr b="0" i="0" lang="en-US" sz="5600" u="none" cap="none" strike="noStrike">
                  <a:solidFill>
                    <a:srgbClr val="000000"/>
                  </a:solidFill>
                  <a:latin typeface="Roboto Light"/>
                  <a:ea typeface="Roboto Light"/>
                  <a:cs typeface="Roboto Light"/>
                  <a:sym typeface="Roboto Light"/>
                </a:rPr>
                <a:t>01</a:t>
              </a:r>
              <a:endParaRPr b="0" i="0" sz="5600" u="none" cap="none" strike="noStrike">
                <a:solidFill>
                  <a:srgbClr val="000000"/>
                </a:solidFill>
                <a:latin typeface="Roboto Light"/>
                <a:ea typeface="Roboto Light"/>
                <a:cs typeface="Roboto Light"/>
                <a:sym typeface="Roboto Light"/>
              </a:endParaRPr>
            </a:p>
          </p:txBody>
        </p:sp>
        <p:sp>
          <p:nvSpPr>
            <p:cNvPr id="1484" name="Google Shape;1484;p123"/>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5" name="Google Shape;1485;p123"/>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123"/>
          <p:cNvSpPr txBox="1"/>
          <p:nvPr>
            <p:ph idx="3" type="subTitle"/>
          </p:nvPr>
        </p:nvSpPr>
        <p:spPr>
          <a:xfrm>
            <a:off x="1930897" y="5167565"/>
            <a:ext cx="6322500" cy="7100700"/>
          </a:xfrm>
          <a:prstGeom prst="rect">
            <a:avLst/>
          </a:prstGeom>
          <a:noFill/>
          <a:ln>
            <a:noFill/>
          </a:ln>
        </p:spPr>
        <p:txBody>
          <a:bodyPr anchorCtr="0" anchor="t" bIns="487575" lIns="487575" spcFirstLastPara="1" rIns="487575" wrap="square" tIns="487575">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1487" name="Google Shape;1487;p123"/>
          <p:cNvGrpSpPr/>
          <p:nvPr/>
        </p:nvGrpSpPr>
        <p:grpSpPr>
          <a:xfrm>
            <a:off x="8811455" y="3586941"/>
            <a:ext cx="1421954" cy="1422613"/>
            <a:chOff x="457200" y="1378813"/>
            <a:chExt cx="695400" cy="695450"/>
          </a:xfrm>
        </p:grpSpPr>
        <p:sp>
          <p:nvSpPr>
            <p:cNvPr id="1488" name="Google Shape;1488;p1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rPr b="0" i="0" lang="en-US" sz="5600" u="none" cap="none" strike="noStrike">
                  <a:solidFill>
                    <a:srgbClr val="000000"/>
                  </a:solidFill>
                  <a:latin typeface="Roboto Light"/>
                  <a:ea typeface="Roboto Light"/>
                  <a:cs typeface="Roboto Light"/>
                  <a:sym typeface="Roboto Light"/>
                </a:rPr>
                <a:t>02</a:t>
              </a:r>
              <a:endParaRPr b="0" i="0" sz="5600" u="none" cap="none" strike="noStrike">
                <a:solidFill>
                  <a:srgbClr val="000000"/>
                </a:solidFill>
                <a:latin typeface="Roboto Light"/>
                <a:ea typeface="Roboto Light"/>
                <a:cs typeface="Roboto Light"/>
                <a:sym typeface="Roboto Light"/>
              </a:endParaRPr>
            </a:p>
          </p:txBody>
        </p:sp>
        <p:sp>
          <p:nvSpPr>
            <p:cNvPr id="1489" name="Google Shape;1489;p123"/>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0" name="Google Shape;1490;p123"/>
          <p:cNvSpPr/>
          <p:nvPr/>
        </p:nvSpPr>
        <p:spPr>
          <a:xfrm flipH="1">
            <a:off x="9523533"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123"/>
          <p:cNvSpPr txBox="1"/>
          <p:nvPr>
            <p:ph idx="4" type="subTitle"/>
          </p:nvPr>
        </p:nvSpPr>
        <p:spPr>
          <a:xfrm>
            <a:off x="9523519" y="5167565"/>
            <a:ext cx="6322500" cy="7100700"/>
          </a:xfrm>
          <a:prstGeom prst="rect">
            <a:avLst/>
          </a:prstGeom>
          <a:noFill/>
          <a:ln>
            <a:noFill/>
          </a:ln>
        </p:spPr>
        <p:txBody>
          <a:bodyPr anchorCtr="0" anchor="t" bIns="487575" lIns="487575" spcFirstLastPara="1" rIns="487575" wrap="square" tIns="487575">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1492" name="Google Shape;1492;p123"/>
          <p:cNvGrpSpPr/>
          <p:nvPr/>
        </p:nvGrpSpPr>
        <p:grpSpPr>
          <a:xfrm>
            <a:off x="16353290" y="3588941"/>
            <a:ext cx="1421954" cy="1422613"/>
            <a:chOff x="457200" y="1378813"/>
            <a:chExt cx="695400" cy="695450"/>
          </a:xfrm>
        </p:grpSpPr>
        <p:sp>
          <p:nvSpPr>
            <p:cNvPr id="1493" name="Google Shape;1493;p1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rPr b="0" i="0" lang="en-US" sz="5600" u="none" cap="none" strike="noStrike">
                  <a:solidFill>
                    <a:srgbClr val="000000"/>
                  </a:solidFill>
                  <a:latin typeface="Roboto Light"/>
                  <a:ea typeface="Roboto Light"/>
                  <a:cs typeface="Roboto Light"/>
                  <a:sym typeface="Roboto Light"/>
                </a:rPr>
                <a:t>03</a:t>
              </a:r>
              <a:endParaRPr b="0" i="0" sz="5600" u="none" cap="none" strike="noStrike">
                <a:solidFill>
                  <a:srgbClr val="000000"/>
                </a:solidFill>
                <a:latin typeface="Roboto Light"/>
                <a:ea typeface="Roboto Light"/>
                <a:cs typeface="Roboto Light"/>
                <a:sym typeface="Roboto Light"/>
              </a:endParaRPr>
            </a:p>
          </p:txBody>
        </p:sp>
        <p:sp>
          <p:nvSpPr>
            <p:cNvPr id="1494" name="Google Shape;1494;p123"/>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5" name="Google Shape;1495;p123"/>
          <p:cNvSpPr/>
          <p:nvPr/>
        </p:nvSpPr>
        <p:spPr>
          <a:xfrm flipH="1">
            <a:off x="17065369"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123"/>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497" name="Shape 1497"/>
        <p:cNvGrpSpPr/>
        <p:nvPr/>
      </p:nvGrpSpPr>
      <p:grpSpPr>
        <a:xfrm>
          <a:off x="0" y="0"/>
          <a:ext cx="0" cy="0"/>
          <a:chOff x="0" y="0"/>
          <a:chExt cx="0" cy="0"/>
        </a:xfrm>
      </p:grpSpPr>
      <p:pic>
        <p:nvPicPr>
          <p:cNvPr id="1498" name="Google Shape;1498;p124"/>
          <p:cNvPicPr preferRelativeResize="0"/>
          <p:nvPr/>
        </p:nvPicPr>
        <p:blipFill rotWithShape="1">
          <a:blip r:embed="rId2">
            <a:alphaModFix/>
          </a:blip>
          <a:srcRect b="0" l="0" r="0" t="0"/>
          <a:stretch/>
        </p:blipFill>
        <p:spPr>
          <a:xfrm>
            <a:off x="11427090" y="1732400"/>
            <a:ext cx="2205958" cy="10973966"/>
          </a:xfrm>
          <a:prstGeom prst="rect">
            <a:avLst/>
          </a:prstGeom>
          <a:noFill/>
          <a:ln>
            <a:noFill/>
          </a:ln>
        </p:spPr>
      </p:pic>
      <p:sp>
        <p:nvSpPr>
          <p:cNvPr id="1499" name="Google Shape;1499;p124"/>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500" name="Google Shape;1500;p124"/>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501" name="Google Shape;1501;p12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502" name="Google Shape;1502;p124"/>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503" name="Google Shape;1503;p12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04" name="Google Shape;1504;p124"/>
          <p:cNvSpPr txBox="1"/>
          <p:nvPr>
            <p:ph idx="2" type="subTitle"/>
          </p:nvPr>
        </p:nvSpPr>
        <p:spPr>
          <a:xfrm>
            <a:off x="-32791" y="4273200"/>
            <a:ext cx="11459400" cy="8804700"/>
          </a:xfrm>
          <a:prstGeom prst="rect">
            <a:avLst/>
          </a:prstGeom>
          <a:noFill/>
          <a:ln>
            <a:noFill/>
          </a:ln>
        </p:spPr>
        <p:txBody>
          <a:bodyPr anchorCtr="0" anchor="t" bIns="0" lIns="1219000" spcFirstLastPara="1" rIns="1219000" wrap="square" tIns="0">
            <a:noAutofit/>
          </a:bodyPr>
          <a:lstStyle>
            <a:lvl1pPr lvl="0" marR="0" rtl="0" algn="l">
              <a:lnSpc>
                <a:spcPct val="115000"/>
              </a:lnSpc>
              <a:spcBef>
                <a:spcPts val="0"/>
              </a:spcBef>
              <a:spcAft>
                <a:spcPts val="0"/>
              </a:spcAft>
              <a:buClr>
                <a:srgbClr val="000000"/>
              </a:buClr>
              <a:buSzPts val="3200"/>
              <a:buFont typeface="Arial"/>
              <a:buNone/>
              <a:defRPr b="0" i="0" sz="3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05" name="Google Shape;1505;p124"/>
          <p:cNvSpPr/>
          <p:nvPr/>
        </p:nvSpPr>
        <p:spPr>
          <a:xfrm>
            <a:off x="13159970" y="2373733"/>
            <a:ext cx="7167000" cy="12711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rPr b="0" i="0" lang="en-US" sz="5600" u="none" cap="none" strike="noStrike">
                <a:solidFill>
                  <a:srgbClr val="FFFFFF"/>
                </a:solidFill>
                <a:latin typeface="Roboto Light"/>
                <a:ea typeface="Roboto Light"/>
                <a:cs typeface="Roboto Light"/>
                <a:sym typeface="Roboto Light"/>
              </a:rPr>
              <a:t>System Hardening</a:t>
            </a:r>
            <a:endParaRPr b="0" i="0" sz="5600" u="none" cap="none" strike="noStrike">
              <a:solidFill>
                <a:srgbClr val="FFFFFF"/>
              </a:solidFill>
              <a:latin typeface="Roboto Light"/>
              <a:ea typeface="Roboto Light"/>
              <a:cs typeface="Roboto Light"/>
              <a:sym typeface="Roboto Light"/>
            </a:endParaRPr>
          </a:p>
        </p:txBody>
      </p:sp>
      <p:sp>
        <p:nvSpPr>
          <p:cNvPr id="1506" name="Google Shape;1506;p124"/>
          <p:cNvSpPr/>
          <p:nvPr/>
        </p:nvSpPr>
        <p:spPr>
          <a:xfrm rot="10800000">
            <a:off x="13523062" y="3410502"/>
            <a:ext cx="695897" cy="385851"/>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124"/>
          <p:cNvSpPr/>
          <p:nvPr/>
        </p:nvSpPr>
        <p:spPr>
          <a:xfrm>
            <a:off x="1219004" y="2367800"/>
            <a:ext cx="7167000" cy="1271100"/>
          </a:xfrm>
          <a:prstGeom prst="roundRect">
            <a:avLst>
              <a:gd fmla="val 16667" name="adj"/>
            </a:avLst>
          </a:prstGeom>
          <a:solidFill>
            <a:srgbClr val="3D85C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rPr b="0" i="0" lang="en-US" sz="5600" u="none" cap="none" strike="noStrike">
                <a:solidFill>
                  <a:srgbClr val="FFFFFF"/>
                </a:solidFill>
                <a:latin typeface="Roboto Light"/>
                <a:ea typeface="Roboto Light"/>
                <a:cs typeface="Roboto Light"/>
                <a:sym typeface="Roboto Light"/>
              </a:rPr>
              <a:t>Alarm</a:t>
            </a:r>
            <a:endParaRPr b="0" i="0" sz="5600" u="none" cap="none" strike="noStrike">
              <a:solidFill>
                <a:srgbClr val="FFFFFF"/>
              </a:solidFill>
              <a:latin typeface="Roboto Light"/>
              <a:ea typeface="Roboto Light"/>
              <a:cs typeface="Roboto Light"/>
              <a:sym typeface="Roboto Light"/>
            </a:endParaRPr>
          </a:p>
        </p:txBody>
      </p:sp>
      <p:sp>
        <p:nvSpPr>
          <p:cNvPr id="1508" name="Google Shape;1508;p124"/>
          <p:cNvSpPr/>
          <p:nvPr/>
        </p:nvSpPr>
        <p:spPr>
          <a:xfrm rot="10800000">
            <a:off x="1533903" y="3404535"/>
            <a:ext cx="603806" cy="385851"/>
          </a:xfrm>
          <a:prstGeom prst="flowChartExtract">
            <a:avLst/>
          </a:prstGeom>
          <a:solidFill>
            <a:srgbClr val="3D85C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124"/>
          <p:cNvSpPr txBox="1"/>
          <p:nvPr>
            <p:ph idx="3" type="subTitle"/>
          </p:nvPr>
        </p:nvSpPr>
        <p:spPr>
          <a:xfrm>
            <a:off x="11908365" y="4279200"/>
            <a:ext cx="11459400" cy="8804700"/>
          </a:xfrm>
          <a:prstGeom prst="rect">
            <a:avLst/>
          </a:prstGeom>
          <a:noFill/>
          <a:ln>
            <a:noFill/>
          </a:ln>
        </p:spPr>
        <p:txBody>
          <a:bodyPr anchorCtr="0" anchor="t" bIns="0" lIns="1219000" spcFirstLastPara="1" rIns="1219000" wrap="square" tIns="0">
            <a:noAutofit/>
          </a:bodyPr>
          <a:lstStyle>
            <a:lvl1pPr lvl="0" marR="0" rtl="0" algn="l">
              <a:lnSpc>
                <a:spcPct val="115000"/>
              </a:lnSpc>
              <a:spcBef>
                <a:spcPts val="0"/>
              </a:spcBef>
              <a:spcAft>
                <a:spcPts val="0"/>
              </a:spcAft>
              <a:buClr>
                <a:srgbClr val="000000"/>
              </a:buClr>
              <a:buSzPts val="3200"/>
              <a:buFont typeface="Arial"/>
              <a:buNone/>
              <a:defRPr b="0" i="0" sz="3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510" name="Shape 1510"/>
        <p:cNvGrpSpPr/>
        <p:nvPr/>
      </p:nvGrpSpPr>
      <p:grpSpPr>
        <a:xfrm>
          <a:off x="0" y="0"/>
          <a:ext cx="0" cy="0"/>
          <a:chOff x="0" y="0"/>
          <a:chExt cx="0" cy="0"/>
        </a:xfrm>
      </p:grpSpPr>
      <p:sp>
        <p:nvSpPr>
          <p:cNvPr id="1511" name="Google Shape;1511;p125"/>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12" name="Google Shape;1512;p125"/>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513" name="Google Shape;1513;p125"/>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514" name="Google Shape;1514;p12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515" name="Google Shape;1515;p125"/>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516" name="Google Shape;1516;p1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17" name="Google Shape;1517;p125"/>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01</a:t>
            </a:r>
            <a:endParaRPr b="0" i="0" sz="12800" u="none" cap="none" strike="noStrike">
              <a:solidFill>
                <a:srgbClr val="000000"/>
              </a:solidFill>
              <a:latin typeface="Roboto Light"/>
              <a:ea typeface="Roboto Light"/>
              <a:cs typeface="Roboto Light"/>
              <a:sym typeface="Roboto Light"/>
            </a:endParaRPr>
          </a:p>
        </p:txBody>
      </p:sp>
      <p:sp>
        <p:nvSpPr>
          <p:cNvPr id="1518" name="Google Shape;1518;p125"/>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125"/>
          <p:cNvSpPr/>
          <p:nvPr/>
        </p:nvSpPr>
        <p:spPr>
          <a:xfrm>
            <a:off x="3021813" y="3404200"/>
            <a:ext cx="18969601"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125"/>
          <p:cNvSpPr/>
          <p:nvPr/>
        </p:nvSpPr>
        <p:spPr>
          <a:xfrm flipH="1">
            <a:off x="1218756"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125"/>
          <p:cNvSpPr/>
          <p:nvPr/>
        </p:nvSpPr>
        <p:spPr>
          <a:xfrm flipH="1">
            <a:off x="2335417" y="5233000"/>
            <a:ext cx="18969601"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125"/>
          <p:cNvSpPr/>
          <p:nvPr/>
        </p:nvSpPr>
        <p:spPr>
          <a:xfrm>
            <a:off x="21152891"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02</a:t>
            </a:r>
            <a:endParaRPr b="0" i="0" sz="12800" u="none" cap="none" strike="noStrike">
              <a:solidFill>
                <a:srgbClr val="000000"/>
              </a:solidFill>
              <a:latin typeface="Roboto Light"/>
              <a:ea typeface="Roboto Light"/>
              <a:cs typeface="Roboto Light"/>
              <a:sym typeface="Roboto Light"/>
            </a:endParaRPr>
          </a:p>
        </p:txBody>
      </p:sp>
      <p:sp>
        <p:nvSpPr>
          <p:cNvPr id="1523" name="Google Shape;1523;p125"/>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03</a:t>
            </a:r>
            <a:endParaRPr b="0" i="0" sz="12800" u="none" cap="none" strike="noStrike">
              <a:solidFill>
                <a:srgbClr val="000000"/>
              </a:solidFill>
              <a:latin typeface="Roboto Light"/>
              <a:ea typeface="Roboto Light"/>
              <a:cs typeface="Roboto Light"/>
              <a:sym typeface="Roboto Light"/>
            </a:endParaRPr>
          </a:p>
        </p:txBody>
      </p:sp>
      <p:sp>
        <p:nvSpPr>
          <p:cNvPr id="1524" name="Google Shape;1524;p125"/>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125"/>
          <p:cNvSpPr/>
          <p:nvPr/>
        </p:nvSpPr>
        <p:spPr>
          <a:xfrm>
            <a:off x="3022829" y="7056600"/>
            <a:ext cx="18969601"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125"/>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125"/>
          <p:cNvSpPr/>
          <p:nvPr/>
        </p:nvSpPr>
        <p:spPr>
          <a:xfrm flipH="1">
            <a:off x="2487776" y="9088600"/>
            <a:ext cx="18969601"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125"/>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04</a:t>
            </a:r>
            <a:endParaRPr b="0" i="0" sz="12800" u="none" cap="none" strike="noStrike">
              <a:solidFill>
                <a:srgbClr val="000000"/>
              </a:solidFill>
              <a:latin typeface="Roboto Light"/>
              <a:ea typeface="Roboto Light"/>
              <a:cs typeface="Roboto Light"/>
              <a:sym typeface="Roboto Light"/>
            </a:endParaRPr>
          </a:p>
        </p:txBody>
      </p:sp>
      <p:sp>
        <p:nvSpPr>
          <p:cNvPr id="1529" name="Google Shape;1529;p125"/>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05</a:t>
            </a:r>
            <a:endParaRPr b="0" i="0" sz="12800" u="none" cap="none" strike="noStrike">
              <a:solidFill>
                <a:srgbClr val="000000"/>
              </a:solidFill>
              <a:latin typeface="Roboto Light"/>
              <a:ea typeface="Roboto Light"/>
              <a:cs typeface="Roboto Light"/>
              <a:sym typeface="Roboto Light"/>
            </a:endParaRPr>
          </a:p>
        </p:txBody>
      </p:sp>
      <p:sp>
        <p:nvSpPr>
          <p:cNvPr id="1530" name="Google Shape;1530;p125"/>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125"/>
          <p:cNvSpPr/>
          <p:nvPr/>
        </p:nvSpPr>
        <p:spPr>
          <a:xfrm>
            <a:off x="3022829" y="10984633"/>
            <a:ext cx="18969601"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125"/>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33" name="Google Shape;1533;p125"/>
          <p:cNvSpPr txBox="1"/>
          <p:nvPr>
            <p:ph idx="4" type="subTitle"/>
          </p:nvPr>
        </p:nvSpPr>
        <p:spPr>
          <a:xfrm>
            <a:off x="467" y="5186567"/>
            <a:ext cx="24377701" cy="1575300"/>
          </a:xfrm>
          <a:prstGeom prst="rect">
            <a:avLst/>
          </a:prstGeom>
          <a:noFill/>
          <a:ln>
            <a:noFill/>
          </a:ln>
        </p:spPr>
        <p:txBody>
          <a:bodyPr anchorCtr="0" anchor="ctr" bIns="0" lIns="1219000" spcFirstLastPara="1" rIns="4144550" wrap="square" tIns="0">
            <a:noAutofit/>
          </a:bodyPr>
          <a:lstStyle>
            <a:lvl1pPr lvl="0" marR="0" rtl="0" algn="r">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34" name="Google Shape;1534;p125"/>
          <p:cNvSpPr txBox="1"/>
          <p:nvPr>
            <p:ph idx="5" type="subTitle"/>
          </p:nvPr>
        </p:nvSpPr>
        <p:spPr>
          <a:xfrm>
            <a:off x="-32458" y="7061800"/>
            <a:ext cx="24443101" cy="15753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35" name="Google Shape;1535;p125"/>
          <p:cNvSpPr txBox="1"/>
          <p:nvPr>
            <p:ph idx="6" type="subTitle"/>
          </p:nvPr>
        </p:nvSpPr>
        <p:spPr>
          <a:xfrm>
            <a:off x="-32458" y="9052400"/>
            <a:ext cx="24377701" cy="1575300"/>
          </a:xfrm>
          <a:prstGeom prst="rect">
            <a:avLst/>
          </a:prstGeom>
          <a:noFill/>
          <a:ln>
            <a:noFill/>
          </a:ln>
        </p:spPr>
        <p:txBody>
          <a:bodyPr anchorCtr="0" anchor="ctr" bIns="0" lIns="1219000" spcFirstLastPara="1" rIns="4144550" wrap="square" tIns="0">
            <a:noAutofit/>
          </a:bodyPr>
          <a:lstStyle>
            <a:lvl1pPr lvl="0" marR="0" rtl="0" algn="r">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36" name="Google Shape;1536;p125"/>
          <p:cNvSpPr txBox="1"/>
          <p:nvPr>
            <p:ph idx="7" type="subTitle"/>
          </p:nvPr>
        </p:nvSpPr>
        <p:spPr>
          <a:xfrm>
            <a:off x="467" y="10984600"/>
            <a:ext cx="24443101" cy="15753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537" name="Shape 1537"/>
        <p:cNvGrpSpPr/>
        <p:nvPr/>
      </p:nvGrpSpPr>
      <p:grpSpPr>
        <a:xfrm>
          <a:off x="0" y="0"/>
          <a:ext cx="0" cy="0"/>
          <a:chOff x="0" y="0"/>
          <a:chExt cx="0" cy="0"/>
        </a:xfrm>
      </p:grpSpPr>
      <p:sp>
        <p:nvSpPr>
          <p:cNvPr id="1538" name="Google Shape;1538;p12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126"/>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40" name="Google Shape;1540;p126"/>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541" name="Google Shape;1541;p126"/>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542" name="Google Shape;1542;p12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543" name="Google Shape;1543;p126"/>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544" name="Google Shape;1544;p1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45" name="Google Shape;1545;p126"/>
          <p:cNvSpPr txBox="1"/>
          <p:nvPr>
            <p:ph idx="3" type="subTitle"/>
          </p:nvPr>
        </p:nvSpPr>
        <p:spPr>
          <a:xfrm>
            <a:off x="32592" y="3728000"/>
            <a:ext cx="243777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46" name="Google Shape;1546;p12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12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12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126"/>
          <p:cNvSpPr txBox="1"/>
          <p:nvPr>
            <p:ph idx="4" type="subTitle"/>
          </p:nvPr>
        </p:nvSpPr>
        <p:spPr>
          <a:xfrm>
            <a:off x="-32592" y="59561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50" name="Google Shape;1550;p126"/>
          <p:cNvSpPr txBox="1"/>
          <p:nvPr>
            <p:ph idx="5" type="subTitle"/>
          </p:nvPr>
        </p:nvSpPr>
        <p:spPr>
          <a:xfrm>
            <a:off x="0" y="8203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51" name="Google Shape;1551;p126"/>
          <p:cNvSpPr txBox="1"/>
          <p:nvPr>
            <p:ph idx="6" type="subTitle"/>
          </p:nvPr>
        </p:nvSpPr>
        <p:spPr>
          <a:xfrm>
            <a:off x="-32791" y="104506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552" name="Google Shape;1552;p126"/>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553" name="Google Shape;1553;p126"/>
          <p:cNvPicPr preferRelativeResize="0"/>
          <p:nvPr/>
        </p:nvPicPr>
        <p:blipFill rotWithShape="1">
          <a:blip r:embed="rId3">
            <a:alphaModFix/>
          </a:blip>
          <a:srcRect b="237" l="0" r="0" t="227"/>
          <a:stretch/>
        </p:blipFill>
        <p:spPr>
          <a:xfrm>
            <a:off x="1145750" y="5938928"/>
            <a:ext cx="2094299" cy="1617978"/>
          </a:xfrm>
          <a:prstGeom prst="rect">
            <a:avLst/>
          </a:prstGeom>
          <a:noFill/>
          <a:ln>
            <a:noFill/>
          </a:ln>
        </p:spPr>
      </p:pic>
      <p:pic>
        <p:nvPicPr>
          <p:cNvPr id="1554" name="Google Shape;1554;p126"/>
          <p:cNvPicPr preferRelativeResize="0"/>
          <p:nvPr/>
        </p:nvPicPr>
        <p:blipFill rotWithShape="1">
          <a:blip r:embed="rId3">
            <a:alphaModFix/>
          </a:blip>
          <a:srcRect b="237" l="0" r="0" t="227"/>
          <a:stretch/>
        </p:blipFill>
        <p:spPr>
          <a:xfrm>
            <a:off x="1152516" y="10444195"/>
            <a:ext cx="2094299" cy="1617978"/>
          </a:xfrm>
          <a:prstGeom prst="rect">
            <a:avLst/>
          </a:prstGeom>
          <a:noFill/>
          <a:ln>
            <a:noFill/>
          </a:ln>
        </p:spPr>
      </p:pic>
      <p:pic>
        <p:nvPicPr>
          <p:cNvPr id="1555" name="Google Shape;1555;p126"/>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556" name="Shape 1556"/>
        <p:cNvGrpSpPr/>
        <p:nvPr/>
      </p:nvGrpSpPr>
      <p:grpSpPr>
        <a:xfrm>
          <a:off x="0" y="0"/>
          <a:ext cx="0" cy="0"/>
          <a:chOff x="0" y="0"/>
          <a:chExt cx="0" cy="0"/>
        </a:xfrm>
      </p:grpSpPr>
      <p:sp>
        <p:nvSpPr>
          <p:cNvPr id="1557" name="Google Shape;1557;p127"/>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127"/>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59" name="Google Shape;1559;p127"/>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560" name="Google Shape;1560;p127"/>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561" name="Google Shape;1561;p12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562" name="Google Shape;1562;p127"/>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563" name="Google Shape;1563;p1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64" name="Google Shape;1564;p127"/>
          <p:cNvSpPr txBox="1"/>
          <p:nvPr>
            <p:ph idx="3" type="subTitle"/>
          </p:nvPr>
        </p:nvSpPr>
        <p:spPr>
          <a:xfrm>
            <a:off x="32592" y="3728000"/>
            <a:ext cx="243777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65" name="Google Shape;1565;p127"/>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127"/>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127"/>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127"/>
          <p:cNvSpPr txBox="1"/>
          <p:nvPr>
            <p:ph idx="4" type="subTitle"/>
          </p:nvPr>
        </p:nvSpPr>
        <p:spPr>
          <a:xfrm>
            <a:off x="-32592" y="59561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69" name="Google Shape;1569;p127"/>
          <p:cNvSpPr txBox="1"/>
          <p:nvPr>
            <p:ph idx="5" type="subTitle"/>
          </p:nvPr>
        </p:nvSpPr>
        <p:spPr>
          <a:xfrm>
            <a:off x="0" y="8203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70" name="Google Shape;1570;p127"/>
          <p:cNvSpPr txBox="1"/>
          <p:nvPr>
            <p:ph idx="6" type="subTitle"/>
          </p:nvPr>
        </p:nvSpPr>
        <p:spPr>
          <a:xfrm>
            <a:off x="-32791" y="104506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571" name="Google Shape;1571;p127"/>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572" name="Google Shape;1572;p127"/>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1573" name="Google Shape;1573;p127"/>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1574" name="Google Shape;1574;p127"/>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575" name="Shape 1575"/>
        <p:cNvGrpSpPr/>
        <p:nvPr/>
      </p:nvGrpSpPr>
      <p:grpSpPr>
        <a:xfrm>
          <a:off x="0" y="0"/>
          <a:ext cx="0" cy="0"/>
          <a:chOff x="0" y="0"/>
          <a:chExt cx="0" cy="0"/>
        </a:xfrm>
      </p:grpSpPr>
      <p:sp>
        <p:nvSpPr>
          <p:cNvPr id="1576" name="Google Shape;1576;p128"/>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128"/>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78" name="Google Shape;1578;p128"/>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579" name="Google Shape;1579;p128"/>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580" name="Google Shape;1580;p12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581" name="Google Shape;1581;p128"/>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582" name="Google Shape;1582;p1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83" name="Google Shape;1583;p128"/>
          <p:cNvSpPr txBox="1"/>
          <p:nvPr>
            <p:ph idx="3" type="subTitle"/>
          </p:nvPr>
        </p:nvSpPr>
        <p:spPr>
          <a:xfrm>
            <a:off x="32592" y="3728000"/>
            <a:ext cx="243777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84" name="Google Shape;1584;p128"/>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128"/>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128"/>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128"/>
          <p:cNvSpPr txBox="1"/>
          <p:nvPr>
            <p:ph idx="4" type="subTitle"/>
          </p:nvPr>
        </p:nvSpPr>
        <p:spPr>
          <a:xfrm>
            <a:off x="-32592" y="59561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88" name="Google Shape;1588;p128"/>
          <p:cNvSpPr txBox="1"/>
          <p:nvPr>
            <p:ph idx="5" type="subTitle"/>
          </p:nvPr>
        </p:nvSpPr>
        <p:spPr>
          <a:xfrm>
            <a:off x="0" y="8203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89" name="Google Shape;1589;p128"/>
          <p:cNvSpPr txBox="1"/>
          <p:nvPr>
            <p:ph idx="6" type="subTitle"/>
          </p:nvPr>
        </p:nvSpPr>
        <p:spPr>
          <a:xfrm>
            <a:off x="-32791" y="104506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590" name="Google Shape;1590;p128"/>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1591" name="Google Shape;1591;p128"/>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1592" name="Google Shape;1592;p128"/>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1593" name="Google Shape;1593;p128"/>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594" name="Shape 1594"/>
        <p:cNvGrpSpPr/>
        <p:nvPr/>
      </p:nvGrpSpPr>
      <p:grpSpPr>
        <a:xfrm>
          <a:off x="0" y="0"/>
          <a:ext cx="0" cy="0"/>
          <a:chOff x="0" y="0"/>
          <a:chExt cx="0" cy="0"/>
        </a:xfrm>
      </p:grpSpPr>
      <p:sp>
        <p:nvSpPr>
          <p:cNvPr id="1595" name="Google Shape;1595;p129"/>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129"/>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97" name="Google Shape;1597;p129"/>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598" name="Google Shape;1598;p129"/>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599" name="Google Shape;1599;p12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600" name="Google Shape;1600;p129"/>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601" name="Google Shape;1601;p1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02" name="Google Shape;1602;p129"/>
          <p:cNvSpPr txBox="1"/>
          <p:nvPr>
            <p:ph idx="3" type="subTitle"/>
          </p:nvPr>
        </p:nvSpPr>
        <p:spPr>
          <a:xfrm>
            <a:off x="32592" y="3728000"/>
            <a:ext cx="243777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03" name="Google Shape;1603;p129"/>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129"/>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129"/>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129"/>
          <p:cNvSpPr txBox="1"/>
          <p:nvPr>
            <p:ph idx="4" type="subTitle"/>
          </p:nvPr>
        </p:nvSpPr>
        <p:spPr>
          <a:xfrm>
            <a:off x="-32592" y="59561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07" name="Google Shape;1607;p129"/>
          <p:cNvSpPr txBox="1"/>
          <p:nvPr>
            <p:ph idx="5" type="subTitle"/>
          </p:nvPr>
        </p:nvSpPr>
        <p:spPr>
          <a:xfrm>
            <a:off x="0" y="8203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08" name="Google Shape;1608;p129"/>
          <p:cNvSpPr txBox="1"/>
          <p:nvPr>
            <p:ph idx="6" type="subTitle"/>
          </p:nvPr>
        </p:nvSpPr>
        <p:spPr>
          <a:xfrm>
            <a:off x="-32791" y="104506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609" name="Google Shape;1609;p129"/>
          <p:cNvPicPr preferRelativeResize="0"/>
          <p:nvPr/>
        </p:nvPicPr>
        <p:blipFill rotWithShape="1">
          <a:blip r:embed="rId2">
            <a:alphaModFix/>
          </a:blip>
          <a:srcRect b="464" l="0" r="0" t="475"/>
          <a:stretch/>
        </p:blipFill>
        <p:spPr>
          <a:xfrm>
            <a:off x="1145750" y="3740828"/>
            <a:ext cx="2094299" cy="1617978"/>
          </a:xfrm>
          <a:prstGeom prst="rect">
            <a:avLst/>
          </a:prstGeom>
          <a:noFill/>
          <a:ln>
            <a:noFill/>
          </a:ln>
        </p:spPr>
      </p:pic>
      <p:pic>
        <p:nvPicPr>
          <p:cNvPr id="1610" name="Google Shape;1610;p129"/>
          <p:cNvPicPr preferRelativeResize="0"/>
          <p:nvPr/>
        </p:nvPicPr>
        <p:blipFill rotWithShape="1">
          <a:blip r:embed="rId2">
            <a:alphaModFix/>
          </a:blip>
          <a:srcRect b="464" l="0" r="0" t="475"/>
          <a:stretch/>
        </p:blipFill>
        <p:spPr>
          <a:xfrm>
            <a:off x="1145750" y="5938928"/>
            <a:ext cx="2094298" cy="1617978"/>
          </a:xfrm>
          <a:prstGeom prst="rect">
            <a:avLst/>
          </a:prstGeom>
          <a:noFill/>
          <a:ln>
            <a:noFill/>
          </a:ln>
        </p:spPr>
      </p:pic>
      <p:pic>
        <p:nvPicPr>
          <p:cNvPr id="1611" name="Google Shape;1611;p129"/>
          <p:cNvPicPr preferRelativeResize="0"/>
          <p:nvPr/>
        </p:nvPicPr>
        <p:blipFill rotWithShape="1">
          <a:blip r:embed="rId2">
            <a:alphaModFix/>
          </a:blip>
          <a:srcRect b="464" l="0" r="0" t="475"/>
          <a:stretch/>
        </p:blipFill>
        <p:spPr>
          <a:xfrm>
            <a:off x="1145750" y="8149861"/>
            <a:ext cx="2094298" cy="1617978"/>
          </a:xfrm>
          <a:prstGeom prst="rect">
            <a:avLst/>
          </a:prstGeom>
          <a:noFill/>
          <a:ln>
            <a:noFill/>
          </a:ln>
        </p:spPr>
      </p:pic>
      <p:pic>
        <p:nvPicPr>
          <p:cNvPr id="1612" name="Google Shape;1612;p129"/>
          <p:cNvPicPr preferRelativeResize="0"/>
          <p:nvPr/>
        </p:nvPicPr>
        <p:blipFill rotWithShape="1">
          <a:blip r:embed="rId2">
            <a:alphaModFix/>
          </a:blip>
          <a:srcRect b="464"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613" name="Shape 1613"/>
        <p:cNvGrpSpPr/>
        <p:nvPr/>
      </p:nvGrpSpPr>
      <p:grpSpPr>
        <a:xfrm>
          <a:off x="0" y="0"/>
          <a:ext cx="0" cy="0"/>
          <a:chOff x="0" y="0"/>
          <a:chExt cx="0" cy="0"/>
        </a:xfrm>
      </p:grpSpPr>
      <p:sp>
        <p:nvSpPr>
          <p:cNvPr id="1614" name="Google Shape;1614;p13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130"/>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16" name="Google Shape;1616;p130"/>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617" name="Google Shape;1617;p130"/>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618" name="Google Shape;1618;p13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619" name="Google Shape;1619;p130"/>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620" name="Google Shape;1620;p1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21" name="Google Shape;1621;p130"/>
          <p:cNvSpPr txBox="1"/>
          <p:nvPr>
            <p:ph idx="3" type="subTitle"/>
          </p:nvPr>
        </p:nvSpPr>
        <p:spPr>
          <a:xfrm>
            <a:off x="67" y="3518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22" name="Google Shape;1622;p13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13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13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130"/>
          <p:cNvSpPr txBox="1"/>
          <p:nvPr>
            <p:ph idx="4" type="subTitle"/>
          </p:nvPr>
        </p:nvSpPr>
        <p:spPr>
          <a:xfrm>
            <a:off x="-32458" y="53465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26" name="Google Shape;1626;p130"/>
          <p:cNvSpPr txBox="1"/>
          <p:nvPr>
            <p:ph idx="5" type="subTitle"/>
          </p:nvPr>
        </p:nvSpPr>
        <p:spPr>
          <a:xfrm>
            <a:off x="267" y="7187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27" name="Google Shape;1627;p130"/>
          <p:cNvSpPr txBox="1"/>
          <p:nvPr>
            <p:ph idx="6" type="subTitle"/>
          </p:nvPr>
        </p:nvSpPr>
        <p:spPr>
          <a:xfrm>
            <a:off x="-32791" y="90282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28" name="Google Shape;1628;p13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130"/>
          <p:cNvSpPr txBox="1"/>
          <p:nvPr>
            <p:ph idx="7" type="subTitle"/>
          </p:nvPr>
        </p:nvSpPr>
        <p:spPr>
          <a:xfrm>
            <a:off x="0" y="10875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630" name="Google Shape;1630;p130"/>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631" name="Google Shape;1631;p130"/>
          <p:cNvPicPr preferRelativeResize="0"/>
          <p:nvPr/>
        </p:nvPicPr>
        <p:blipFill rotWithShape="1">
          <a:blip r:embed="rId3">
            <a:alphaModFix/>
          </a:blip>
          <a:srcRect b="237" l="0" r="0" t="227"/>
          <a:stretch/>
        </p:blipFill>
        <p:spPr>
          <a:xfrm>
            <a:off x="1145750" y="5360928"/>
            <a:ext cx="2094299" cy="1617978"/>
          </a:xfrm>
          <a:prstGeom prst="rect">
            <a:avLst/>
          </a:prstGeom>
          <a:noFill/>
          <a:ln>
            <a:noFill/>
          </a:ln>
        </p:spPr>
      </p:pic>
      <p:pic>
        <p:nvPicPr>
          <p:cNvPr id="1632" name="Google Shape;1632;p130"/>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1633" name="Google Shape;1633;p130"/>
          <p:cNvPicPr preferRelativeResize="0"/>
          <p:nvPr/>
        </p:nvPicPr>
        <p:blipFill rotWithShape="1">
          <a:blip r:embed="rId3">
            <a:alphaModFix/>
          </a:blip>
          <a:srcRect b="237" l="0" r="0" t="227"/>
          <a:stretch/>
        </p:blipFill>
        <p:spPr>
          <a:xfrm>
            <a:off x="1145750" y="9047395"/>
            <a:ext cx="2094299" cy="1617978"/>
          </a:xfrm>
          <a:prstGeom prst="rect">
            <a:avLst/>
          </a:prstGeom>
          <a:noFill/>
          <a:ln>
            <a:noFill/>
          </a:ln>
        </p:spPr>
      </p:pic>
      <p:pic>
        <p:nvPicPr>
          <p:cNvPr id="1634" name="Google Shape;1634;p130"/>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635" name="Shape 1635"/>
        <p:cNvGrpSpPr/>
        <p:nvPr/>
      </p:nvGrpSpPr>
      <p:grpSpPr>
        <a:xfrm>
          <a:off x="0" y="0"/>
          <a:ext cx="0" cy="0"/>
          <a:chOff x="0" y="0"/>
          <a:chExt cx="0" cy="0"/>
        </a:xfrm>
      </p:grpSpPr>
      <p:sp>
        <p:nvSpPr>
          <p:cNvPr id="1636" name="Google Shape;1636;p131"/>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131"/>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38" name="Google Shape;1638;p131"/>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639" name="Google Shape;1639;p131"/>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640" name="Google Shape;1640;p13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641" name="Google Shape;1641;p131"/>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642" name="Google Shape;1642;p1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43" name="Google Shape;1643;p131"/>
          <p:cNvSpPr txBox="1"/>
          <p:nvPr>
            <p:ph idx="3" type="subTitle"/>
          </p:nvPr>
        </p:nvSpPr>
        <p:spPr>
          <a:xfrm>
            <a:off x="67" y="3518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44" name="Google Shape;1644;p131"/>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131"/>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131"/>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131"/>
          <p:cNvSpPr txBox="1"/>
          <p:nvPr>
            <p:ph idx="4" type="subTitle"/>
          </p:nvPr>
        </p:nvSpPr>
        <p:spPr>
          <a:xfrm>
            <a:off x="-32458" y="53465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48" name="Google Shape;1648;p131"/>
          <p:cNvSpPr txBox="1"/>
          <p:nvPr>
            <p:ph idx="5" type="subTitle"/>
          </p:nvPr>
        </p:nvSpPr>
        <p:spPr>
          <a:xfrm>
            <a:off x="267" y="7187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49" name="Google Shape;1649;p131"/>
          <p:cNvSpPr txBox="1"/>
          <p:nvPr>
            <p:ph idx="6" type="subTitle"/>
          </p:nvPr>
        </p:nvSpPr>
        <p:spPr>
          <a:xfrm>
            <a:off x="-32791" y="90282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50" name="Google Shape;1650;p131"/>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131"/>
          <p:cNvSpPr txBox="1"/>
          <p:nvPr>
            <p:ph idx="7" type="subTitle"/>
          </p:nvPr>
        </p:nvSpPr>
        <p:spPr>
          <a:xfrm>
            <a:off x="0" y="10875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652" name="Google Shape;1652;p131"/>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653" name="Google Shape;1653;p131"/>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1654" name="Google Shape;1654;p131"/>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1655" name="Google Shape;1655;p131"/>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1656" name="Google Shape;1656;p131"/>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657" name="Shape 1657"/>
        <p:cNvGrpSpPr/>
        <p:nvPr/>
      </p:nvGrpSpPr>
      <p:grpSpPr>
        <a:xfrm>
          <a:off x="0" y="0"/>
          <a:ext cx="0" cy="0"/>
          <a:chOff x="0" y="0"/>
          <a:chExt cx="0" cy="0"/>
        </a:xfrm>
      </p:grpSpPr>
      <p:sp>
        <p:nvSpPr>
          <p:cNvPr id="1658" name="Google Shape;1658;p132"/>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132"/>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60" name="Google Shape;1660;p132"/>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661" name="Google Shape;1661;p132"/>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662" name="Google Shape;1662;p13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663" name="Google Shape;1663;p132"/>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664" name="Google Shape;1664;p1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65" name="Google Shape;1665;p132"/>
          <p:cNvSpPr txBox="1"/>
          <p:nvPr>
            <p:ph idx="3" type="subTitle"/>
          </p:nvPr>
        </p:nvSpPr>
        <p:spPr>
          <a:xfrm>
            <a:off x="67" y="3518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66" name="Google Shape;1666;p132"/>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132"/>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132"/>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132"/>
          <p:cNvSpPr txBox="1"/>
          <p:nvPr>
            <p:ph idx="4" type="subTitle"/>
          </p:nvPr>
        </p:nvSpPr>
        <p:spPr>
          <a:xfrm>
            <a:off x="-32458" y="53465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70" name="Google Shape;1670;p132"/>
          <p:cNvSpPr txBox="1"/>
          <p:nvPr>
            <p:ph idx="5" type="subTitle"/>
          </p:nvPr>
        </p:nvSpPr>
        <p:spPr>
          <a:xfrm>
            <a:off x="267" y="7187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71" name="Google Shape;1671;p132"/>
          <p:cNvSpPr txBox="1"/>
          <p:nvPr>
            <p:ph idx="6" type="subTitle"/>
          </p:nvPr>
        </p:nvSpPr>
        <p:spPr>
          <a:xfrm>
            <a:off x="-32791" y="90282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72" name="Google Shape;1672;p132"/>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132"/>
          <p:cNvSpPr txBox="1"/>
          <p:nvPr>
            <p:ph idx="7" type="subTitle"/>
          </p:nvPr>
        </p:nvSpPr>
        <p:spPr>
          <a:xfrm>
            <a:off x="0" y="10875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674" name="Google Shape;1674;p132"/>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1675" name="Google Shape;1675;p132"/>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1676" name="Google Shape;1676;p132"/>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1677" name="Google Shape;1677;p132"/>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1678" name="Google Shape;1678;p132"/>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93" name="Shape 93"/>
        <p:cNvGrpSpPr/>
        <p:nvPr/>
      </p:nvGrpSpPr>
      <p:grpSpPr>
        <a:xfrm>
          <a:off x="0" y="0"/>
          <a:ext cx="0" cy="0"/>
          <a:chOff x="0" y="0"/>
          <a:chExt cx="0" cy="0"/>
        </a:xfrm>
      </p:grpSpPr>
      <p:pic>
        <p:nvPicPr>
          <p:cNvPr id="94" name="Google Shape;94;p34"/>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803"/>
              </a:srgbClr>
            </a:outerShdw>
          </a:effectLst>
        </p:spPr>
      </p:pic>
      <p:sp>
        <p:nvSpPr>
          <p:cNvPr id="95" name="Google Shape;95;p34"/>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 name="Google Shape;96;p34"/>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803"/>
              </a:srgbClr>
            </a:outerShdw>
          </a:effectLst>
        </p:spPr>
      </p:pic>
      <p:sp>
        <p:nvSpPr>
          <p:cNvPr id="97" name="Google Shape;97;p34"/>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Digital Marketing</a:t>
            </a:r>
            <a:endParaRPr b="0" i="0" sz="4800" u="none" cap="none" strike="noStrike">
              <a:solidFill>
                <a:srgbClr val="FFFFFF"/>
              </a:solidFill>
              <a:latin typeface="Roboto Medium"/>
              <a:ea typeface="Roboto Medium"/>
              <a:cs typeface="Roboto Medium"/>
              <a:sym typeface="Roboto Medium"/>
            </a:endParaRPr>
          </a:p>
        </p:txBody>
      </p:sp>
      <p:sp>
        <p:nvSpPr>
          <p:cNvPr id="98" name="Google Shape;98;p34"/>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9" name="Google Shape;99;p34"/>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0" name="Google Shape;100;p34"/>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sp>
        <p:nvSpPr>
          <p:cNvPr id="101" name="Google Shape;101;p34"/>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pic>
        <p:nvPicPr>
          <p:cNvPr id="102" name="Google Shape;102;p34"/>
          <p:cNvPicPr preferRelativeResize="0"/>
          <p:nvPr/>
        </p:nvPicPr>
        <p:blipFill rotWithShape="1">
          <a:blip r:embed="rId4">
            <a:alphaModFix/>
          </a:blip>
          <a:srcRect b="0" l="0" r="0" t="0"/>
          <a:stretch/>
        </p:blipFill>
        <p:spPr>
          <a:xfrm>
            <a:off x="2278273" y="2817400"/>
            <a:ext cx="5513298" cy="5513298"/>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679" name="Shape 1679"/>
        <p:cNvGrpSpPr/>
        <p:nvPr/>
      </p:nvGrpSpPr>
      <p:grpSpPr>
        <a:xfrm>
          <a:off x="0" y="0"/>
          <a:ext cx="0" cy="0"/>
          <a:chOff x="0" y="0"/>
          <a:chExt cx="0" cy="0"/>
        </a:xfrm>
      </p:grpSpPr>
      <p:sp>
        <p:nvSpPr>
          <p:cNvPr id="1680" name="Google Shape;1680;p133"/>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133"/>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82" name="Google Shape;1682;p133"/>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683" name="Google Shape;1683;p133"/>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684" name="Google Shape;1684;p13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685" name="Google Shape;1685;p133"/>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686" name="Google Shape;1686;p1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87" name="Google Shape;1687;p133"/>
          <p:cNvSpPr txBox="1"/>
          <p:nvPr>
            <p:ph idx="3" type="subTitle"/>
          </p:nvPr>
        </p:nvSpPr>
        <p:spPr>
          <a:xfrm>
            <a:off x="67" y="3518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88" name="Google Shape;1688;p133"/>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133"/>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133"/>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133"/>
          <p:cNvSpPr txBox="1"/>
          <p:nvPr>
            <p:ph idx="4" type="subTitle"/>
          </p:nvPr>
        </p:nvSpPr>
        <p:spPr>
          <a:xfrm>
            <a:off x="-32458" y="53465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92" name="Google Shape;1692;p133"/>
          <p:cNvSpPr txBox="1"/>
          <p:nvPr>
            <p:ph idx="5" type="subTitle"/>
          </p:nvPr>
        </p:nvSpPr>
        <p:spPr>
          <a:xfrm>
            <a:off x="267" y="7187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93" name="Google Shape;1693;p133"/>
          <p:cNvSpPr txBox="1"/>
          <p:nvPr>
            <p:ph idx="6" type="subTitle"/>
          </p:nvPr>
        </p:nvSpPr>
        <p:spPr>
          <a:xfrm>
            <a:off x="-32791" y="90282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94" name="Google Shape;1694;p133"/>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133"/>
          <p:cNvSpPr txBox="1"/>
          <p:nvPr>
            <p:ph idx="7" type="subTitle"/>
          </p:nvPr>
        </p:nvSpPr>
        <p:spPr>
          <a:xfrm>
            <a:off x="0" y="10875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696" name="Google Shape;1696;p133"/>
          <p:cNvPicPr preferRelativeResize="0"/>
          <p:nvPr/>
        </p:nvPicPr>
        <p:blipFill rotWithShape="1">
          <a:blip r:embed="rId2">
            <a:alphaModFix/>
          </a:blip>
          <a:srcRect b="464" l="0" r="0" t="475"/>
          <a:stretch/>
        </p:blipFill>
        <p:spPr>
          <a:xfrm>
            <a:off x="1145750" y="3504095"/>
            <a:ext cx="2094299" cy="1617978"/>
          </a:xfrm>
          <a:prstGeom prst="rect">
            <a:avLst/>
          </a:prstGeom>
          <a:noFill/>
          <a:ln>
            <a:noFill/>
          </a:ln>
        </p:spPr>
      </p:pic>
      <p:pic>
        <p:nvPicPr>
          <p:cNvPr id="1697" name="Google Shape;1697;p133"/>
          <p:cNvPicPr preferRelativeResize="0"/>
          <p:nvPr/>
        </p:nvPicPr>
        <p:blipFill rotWithShape="1">
          <a:blip r:embed="rId2">
            <a:alphaModFix/>
          </a:blip>
          <a:srcRect b="464" l="0" r="0" t="475"/>
          <a:stretch/>
        </p:blipFill>
        <p:spPr>
          <a:xfrm>
            <a:off x="1145750" y="5360928"/>
            <a:ext cx="2094298" cy="1617978"/>
          </a:xfrm>
          <a:prstGeom prst="rect">
            <a:avLst/>
          </a:prstGeom>
          <a:noFill/>
          <a:ln>
            <a:noFill/>
          </a:ln>
        </p:spPr>
      </p:pic>
      <p:pic>
        <p:nvPicPr>
          <p:cNvPr id="1698" name="Google Shape;1698;p133"/>
          <p:cNvPicPr preferRelativeResize="0"/>
          <p:nvPr/>
        </p:nvPicPr>
        <p:blipFill rotWithShape="1">
          <a:blip r:embed="rId2">
            <a:alphaModFix/>
          </a:blip>
          <a:srcRect b="464" l="0" r="0" t="475"/>
          <a:stretch/>
        </p:blipFill>
        <p:spPr>
          <a:xfrm>
            <a:off x="1145750" y="7203328"/>
            <a:ext cx="2094298" cy="1617978"/>
          </a:xfrm>
          <a:prstGeom prst="rect">
            <a:avLst/>
          </a:prstGeom>
          <a:noFill/>
          <a:ln>
            <a:noFill/>
          </a:ln>
        </p:spPr>
      </p:pic>
      <p:pic>
        <p:nvPicPr>
          <p:cNvPr id="1699" name="Google Shape;1699;p133"/>
          <p:cNvPicPr preferRelativeResize="0"/>
          <p:nvPr/>
        </p:nvPicPr>
        <p:blipFill rotWithShape="1">
          <a:blip r:embed="rId2">
            <a:alphaModFix/>
          </a:blip>
          <a:srcRect b="464" l="0" r="0" t="475"/>
          <a:stretch/>
        </p:blipFill>
        <p:spPr>
          <a:xfrm>
            <a:off x="1145750" y="9047395"/>
            <a:ext cx="2094298" cy="1617978"/>
          </a:xfrm>
          <a:prstGeom prst="rect">
            <a:avLst/>
          </a:prstGeom>
          <a:noFill/>
          <a:ln>
            <a:noFill/>
          </a:ln>
        </p:spPr>
      </p:pic>
      <p:pic>
        <p:nvPicPr>
          <p:cNvPr id="1700" name="Google Shape;1700;p133"/>
          <p:cNvPicPr preferRelativeResize="0"/>
          <p:nvPr/>
        </p:nvPicPr>
        <p:blipFill rotWithShape="1">
          <a:blip r:embed="rId2">
            <a:alphaModFix/>
          </a:blip>
          <a:srcRect b="464"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701" name="Shape 1701"/>
        <p:cNvGrpSpPr/>
        <p:nvPr/>
      </p:nvGrpSpPr>
      <p:grpSpPr>
        <a:xfrm>
          <a:off x="0" y="0"/>
          <a:ext cx="0" cy="0"/>
          <a:chOff x="0" y="0"/>
          <a:chExt cx="0" cy="0"/>
        </a:xfrm>
      </p:grpSpPr>
      <p:sp>
        <p:nvSpPr>
          <p:cNvPr id="1702" name="Google Shape;1702;p134"/>
          <p:cNvSpPr/>
          <p:nvPr/>
        </p:nvSpPr>
        <p:spPr>
          <a:xfrm>
            <a:off x="3042607" y="33008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134"/>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04" name="Google Shape;1704;p134"/>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705" name="Google Shape;1705;p134"/>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706" name="Google Shape;1706;p13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707" name="Google Shape;1707;p134"/>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708" name="Google Shape;1708;p1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09" name="Google Shape;1709;p134"/>
          <p:cNvSpPr txBox="1"/>
          <p:nvPr>
            <p:ph idx="3" type="subTitle"/>
          </p:nvPr>
        </p:nvSpPr>
        <p:spPr>
          <a:xfrm>
            <a:off x="-32392" y="33990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10" name="Google Shape;1710;p134"/>
          <p:cNvSpPr/>
          <p:nvPr/>
        </p:nvSpPr>
        <p:spPr>
          <a:xfrm>
            <a:off x="3042807" y="4877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134"/>
          <p:cNvSpPr/>
          <p:nvPr/>
        </p:nvSpPr>
        <p:spPr>
          <a:xfrm>
            <a:off x="3042807" y="64532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134"/>
          <p:cNvSpPr/>
          <p:nvPr/>
        </p:nvSpPr>
        <p:spPr>
          <a:xfrm>
            <a:off x="3042807" y="80294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134"/>
          <p:cNvSpPr/>
          <p:nvPr/>
        </p:nvSpPr>
        <p:spPr>
          <a:xfrm>
            <a:off x="3042607" y="9605733"/>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134"/>
          <p:cNvSpPr/>
          <p:nvPr/>
        </p:nvSpPr>
        <p:spPr>
          <a:xfrm>
            <a:off x="3042807" y="11182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134"/>
          <p:cNvSpPr txBox="1"/>
          <p:nvPr>
            <p:ph idx="4" type="subTitle"/>
          </p:nvPr>
        </p:nvSpPr>
        <p:spPr>
          <a:xfrm>
            <a:off x="-32258" y="49302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16" name="Google Shape;1716;p134"/>
          <p:cNvSpPr txBox="1"/>
          <p:nvPr>
            <p:ph idx="5" type="subTitle"/>
          </p:nvPr>
        </p:nvSpPr>
        <p:spPr>
          <a:xfrm>
            <a:off x="-32525" y="65064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17" name="Google Shape;1717;p134"/>
          <p:cNvSpPr txBox="1"/>
          <p:nvPr>
            <p:ph idx="6" type="subTitle"/>
          </p:nvPr>
        </p:nvSpPr>
        <p:spPr>
          <a:xfrm>
            <a:off x="-32658" y="80827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18" name="Google Shape;1718;p134"/>
          <p:cNvSpPr txBox="1"/>
          <p:nvPr>
            <p:ph idx="7" type="subTitle"/>
          </p:nvPr>
        </p:nvSpPr>
        <p:spPr>
          <a:xfrm>
            <a:off x="-32325" y="96589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19" name="Google Shape;1719;p134"/>
          <p:cNvSpPr txBox="1"/>
          <p:nvPr>
            <p:ph idx="8" type="subTitle"/>
          </p:nvPr>
        </p:nvSpPr>
        <p:spPr>
          <a:xfrm>
            <a:off x="-32325" y="112963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720" name="Google Shape;1720;p134"/>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1721" name="Google Shape;1721;p134"/>
          <p:cNvPicPr preferRelativeResize="0"/>
          <p:nvPr/>
        </p:nvPicPr>
        <p:blipFill rotWithShape="1">
          <a:blip r:embed="rId3">
            <a:alphaModFix/>
          </a:blip>
          <a:srcRect b="237" l="0" r="0" t="227"/>
          <a:stretch/>
        </p:blipFill>
        <p:spPr>
          <a:xfrm>
            <a:off x="1145750" y="4930259"/>
            <a:ext cx="1540411" cy="1190090"/>
          </a:xfrm>
          <a:prstGeom prst="rect">
            <a:avLst/>
          </a:prstGeom>
          <a:noFill/>
          <a:ln>
            <a:noFill/>
          </a:ln>
        </p:spPr>
      </p:pic>
      <p:pic>
        <p:nvPicPr>
          <p:cNvPr id="1722" name="Google Shape;1722;p134"/>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1723" name="Google Shape;1723;p134"/>
          <p:cNvPicPr preferRelativeResize="0"/>
          <p:nvPr/>
        </p:nvPicPr>
        <p:blipFill rotWithShape="1">
          <a:blip r:embed="rId3">
            <a:alphaModFix/>
          </a:blip>
          <a:srcRect b="237" l="0" r="0" t="227"/>
          <a:stretch/>
        </p:blipFill>
        <p:spPr>
          <a:xfrm>
            <a:off x="1145750" y="8109292"/>
            <a:ext cx="1540411" cy="1190090"/>
          </a:xfrm>
          <a:prstGeom prst="rect">
            <a:avLst/>
          </a:prstGeom>
          <a:noFill/>
          <a:ln>
            <a:noFill/>
          </a:ln>
        </p:spPr>
      </p:pic>
      <p:pic>
        <p:nvPicPr>
          <p:cNvPr id="1724" name="Google Shape;1724;p134"/>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1725" name="Google Shape;1725;p134"/>
          <p:cNvPicPr preferRelativeResize="0"/>
          <p:nvPr/>
        </p:nvPicPr>
        <p:blipFill rotWithShape="1">
          <a:blip r:embed="rId3">
            <a:alphaModFix/>
          </a:blip>
          <a:srcRect b="237" l="0" r="0" t="227"/>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726" name="Shape 1726"/>
        <p:cNvGrpSpPr/>
        <p:nvPr/>
      </p:nvGrpSpPr>
      <p:grpSpPr>
        <a:xfrm>
          <a:off x="0" y="0"/>
          <a:ext cx="0" cy="0"/>
          <a:chOff x="0" y="0"/>
          <a:chExt cx="0" cy="0"/>
        </a:xfrm>
      </p:grpSpPr>
      <p:sp>
        <p:nvSpPr>
          <p:cNvPr id="1727" name="Google Shape;1727;p135"/>
          <p:cNvSpPr/>
          <p:nvPr/>
        </p:nvSpPr>
        <p:spPr>
          <a:xfrm>
            <a:off x="3042607" y="33008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135"/>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29" name="Google Shape;1729;p135"/>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730" name="Google Shape;1730;p135"/>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731" name="Google Shape;1731;p13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732" name="Google Shape;1732;p135"/>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733" name="Google Shape;1733;p1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34" name="Google Shape;1734;p135"/>
          <p:cNvSpPr txBox="1"/>
          <p:nvPr>
            <p:ph idx="3" type="subTitle"/>
          </p:nvPr>
        </p:nvSpPr>
        <p:spPr>
          <a:xfrm>
            <a:off x="-32392" y="33990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35" name="Google Shape;1735;p135"/>
          <p:cNvSpPr/>
          <p:nvPr/>
        </p:nvSpPr>
        <p:spPr>
          <a:xfrm>
            <a:off x="3042807" y="4877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135"/>
          <p:cNvSpPr/>
          <p:nvPr/>
        </p:nvSpPr>
        <p:spPr>
          <a:xfrm>
            <a:off x="3042807" y="64532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135"/>
          <p:cNvSpPr/>
          <p:nvPr/>
        </p:nvSpPr>
        <p:spPr>
          <a:xfrm>
            <a:off x="3042807" y="80294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135"/>
          <p:cNvSpPr/>
          <p:nvPr/>
        </p:nvSpPr>
        <p:spPr>
          <a:xfrm>
            <a:off x="3042607" y="9605733"/>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135"/>
          <p:cNvSpPr/>
          <p:nvPr/>
        </p:nvSpPr>
        <p:spPr>
          <a:xfrm>
            <a:off x="3042807" y="11182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135"/>
          <p:cNvSpPr txBox="1"/>
          <p:nvPr>
            <p:ph idx="4" type="subTitle"/>
          </p:nvPr>
        </p:nvSpPr>
        <p:spPr>
          <a:xfrm>
            <a:off x="-32258" y="49302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41" name="Google Shape;1741;p135"/>
          <p:cNvSpPr txBox="1"/>
          <p:nvPr>
            <p:ph idx="5" type="subTitle"/>
          </p:nvPr>
        </p:nvSpPr>
        <p:spPr>
          <a:xfrm>
            <a:off x="-32525" y="65064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42" name="Google Shape;1742;p135"/>
          <p:cNvSpPr txBox="1"/>
          <p:nvPr>
            <p:ph idx="6" type="subTitle"/>
          </p:nvPr>
        </p:nvSpPr>
        <p:spPr>
          <a:xfrm>
            <a:off x="-32658" y="80827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43" name="Google Shape;1743;p135"/>
          <p:cNvSpPr txBox="1"/>
          <p:nvPr>
            <p:ph idx="7" type="subTitle"/>
          </p:nvPr>
        </p:nvSpPr>
        <p:spPr>
          <a:xfrm>
            <a:off x="-32325" y="96589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44" name="Google Shape;1744;p135"/>
          <p:cNvSpPr txBox="1"/>
          <p:nvPr>
            <p:ph idx="8" type="subTitle"/>
          </p:nvPr>
        </p:nvSpPr>
        <p:spPr>
          <a:xfrm>
            <a:off x="-32325" y="112963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745" name="Google Shape;1745;p135"/>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1746" name="Google Shape;1746;p135"/>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1747" name="Google Shape;1747;p135"/>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1748" name="Google Shape;1748;p135"/>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1749" name="Google Shape;1749;p135"/>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1750" name="Google Shape;1750;p135"/>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1751" name="Shape 1751"/>
        <p:cNvGrpSpPr/>
        <p:nvPr/>
      </p:nvGrpSpPr>
      <p:grpSpPr>
        <a:xfrm>
          <a:off x="0" y="0"/>
          <a:ext cx="0" cy="0"/>
          <a:chOff x="0" y="0"/>
          <a:chExt cx="0" cy="0"/>
        </a:xfrm>
      </p:grpSpPr>
      <p:sp>
        <p:nvSpPr>
          <p:cNvPr id="1752" name="Google Shape;1752;p136"/>
          <p:cNvSpPr/>
          <p:nvPr/>
        </p:nvSpPr>
        <p:spPr>
          <a:xfrm>
            <a:off x="3042607" y="33008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136"/>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54" name="Google Shape;1754;p136"/>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755" name="Google Shape;1755;p136"/>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756" name="Google Shape;1756;p13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757" name="Google Shape;1757;p136"/>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758" name="Google Shape;1758;p1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59" name="Google Shape;1759;p136"/>
          <p:cNvSpPr txBox="1"/>
          <p:nvPr>
            <p:ph idx="3" type="subTitle"/>
          </p:nvPr>
        </p:nvSpPr>
        <p:spPr>
          <a:xfrm>
            <a:off x="-32392" y="33990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60" name="Google Shape;1760;p136"/>
          <p:cNvSpPr/>
          <p:nvPr/>
        </p:nvSpPr>
        <p:spPr>
          <a:xfrm>
            <a:off x="3042807" y="4877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136"/>
          <p:cNvSpPr/>
          <p:nvPr/>
        </p:nvSpPr>
        <p:spPr>
          <a:xfrm>
            <a:off x="3042807" y="64532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136"/>
          <p:cNvSpPr/>
          <p:nvPr/>
        </p:nvSpPr>
        <p:spPr>
          <a:xfrm>
            <a:off x="3042807" y="80294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136"/>
          <p:cNvSpPr/>
          <p:nvPr/>
        </p:nvSpPr>
        <p:spPr>
          <a:xfrm>
            <a:off x="3042607" y="9605733"/>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136"/>
          <p:cNvSpPr/>
          <p:nvPr/>
        </p:nvSpPr>
        <p:spPr>
          <a:xfrm>
            <a:off x="3042807" y="11182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136"/>
          <p:cNvSpPr txBox="1"/>
          <p:nvPr>
            <p:ph idx="4" type="subTitle"/>
          </p:nvPr>
        </p:nvSpPr>
        <p:spPr>
          <a:xfrm>
            <a:off x="-32258" y="49302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66" name="Google Shape;1766;p136"/>
          <p:cNvSpPr txBox="1"/>
          <p:nvPr>
            <p:ph idx="5" type="subTitle"/>
          </p:nvPr>
        </p:nvSpPr>
        <p:spPr>
          <a:xfrm>
            <a:off x="-32525" y="65064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67" name="Google Shape;1767;p136"/>
          <p:cNvSpPr txBox="1"/>
          <p:nvPr>
            <p:ph idx="6" type="subTitle"/>
          </p:nvPr>
        </p:nvSpPr>
        <p:spPr>
          <a:xfrm>
            <a:off x="-32658" y="80827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68" name="Google Shape;1768;p136"/>
          <p:cNvSpPr txBox="1"/>
          <p:nvPr>
            <p:ph idx="7" type="subTitle"/>
          </p:nvPr>
        </p:nvSpPr>
        <p:spPr>
          <a:xfrm>
            <a:off x="-32325" y="96589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69" name="Google Shape;1769;p136"/>
          <p:cNvSpPr txBox="1"/>
          <p:nvPr>
            <p:ph idx="8" type="subTitle"/>
          </p:nvPr>
        </p:nvSpPr>
        <p:spPr>
          <a:xfrm>
            <a:off x="-32325" y="112963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770" name="Google Shape;1770;p136"/>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1771" name="Google Shape;1771;p136"/>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1772" name="Google Shape;1772;p136"/>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1773" name="Google Shape;1773;p136"/>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1774" name="Google Shape;1774;p136"/>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1775" name="Google Shape;1775;p136"/>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1776" name="Shape 1776"/>
        <p:cNvGrpSpPr/>
        <p:nvPr/>
      </p:nvGrpSpPr>
      <p:grpSpPr>
        <a:xfrm>
          <a:off x="0" y="0"/>
          <a:ext cx="0" cy="0"/>
          <a:chOff x="0" y="0"/>
          <a:chExt cx="0" cy="0"/>
        </a:xfrm>
      </p:grpSpPr>
      <p:sp>
        <p:nvSpPr>
          <p:cNvPr id="1777" name="Google Shape;1777;p137"/>
          <p:cNvSpPr/>
          <p:nvPr/>
        </p:nvSpPr>
        <p:spPr>
          <a:xfrm>
            <a:off x="3042607" y="33008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137"/>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79" name="Google Shape;1779;p137"/>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780" name="Google Shape;1780;p137"/>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781" name="Google Shape;1781;p13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782" name="Google Shape;1782;p137"/>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783" name="Google Shape;1783;p1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84" name="Google Shape;1784;p137"/>
          <p:cNvSpPr txBox="1"/>
          <p:nvPr>
            <p:ph idx="3" type="subTitle"/>
          </p:nvPr>
        </p:nvSpPr>
        <p:spPr>
          <a:xfrm>
            <a:off x="-32392" y="33990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85" name="Google Shape;1785;p137"/>
          <p:cNvSpPr/>
          <p:nvPr/>
        </p:nvSpPr>
        <p:spPr>
          <a:xfrm>
            <a:off x="3042807" y="4877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137"/>
          <p:cNvSpPr/>
          <p:nvPr/>
        </p:nvSpPr>
        <p:spPr>
          <a:xfrm>
            <a:off x="3042807" y="64532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137"/>
          <p:cNvSpPr/>
          <p:nvPr/>
        </p:nvSpPr>
        <p:spPr>
          <a:xfrm>
            <a:off x="3042807" y="80294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137"/>
          <p:cNvSpPr/>
          <p:nvPr/>
        </p:nvSpPr>
        <p:spPr>
          <a:xfrm>
            <a:off x="3042607" y="9605733"/>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137"/>
          <p:cNvSpPr/>
          <p:nvPr/>
        </p:nvSpPr>
        <p:spPr>
          <a:xfrm>
            <a:off x="3042807" y="11182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137"/>
          <p:cNvSpPr txBox="1"/>
          <p:nvPr>
            <p:ph idx="4" type="subTitle"/>
          </p:nvPr>
        </p:nvSpPr>
        <p:spPr>
          <a:xfrm>
            <a:off x="-32258" y="49302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91" name="Google Shape;1791;p137"/>
          <p:cNvSpPr txBox="1"/>
          <p:nvPr>
            <p:ph idx="5" type="subTitle"/>
          </p:nvPr>
        </p:nvSpPr>
        <p:spPr>
          <a:xfrm>
            <a:off x="-32525" y="65064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92" name="Google Shape;1792;p137"/>
          <p:cNvSpPr txBox="1"/>
          <p:nvPr>
            <p:ph idx="6" type="subTitle"/>
          </p:nvPr>
        </p:nvSpPr>
        <p:spPr>
          <a:xfrm>
            <a:off x="-32658" y="80827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93" name="Google Shape;1793;p137"/>
          <p:cNvSpPr txBox="1"/>
          <p:nvPr>
            <p:ph idx="7" type="subTitle"/>
          </p:nvPr>
        </p:nvSpPr>
        <p:spPr>
          <a:xfrm>
            <a:off x="-32325" y="96589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94" name="Google Shape;1794;p137"/>
          <p:cNvSpPr txBox="1"/>
          <p:nvPr>
            <p:ph idx="8" type="subTitle"/>
          </p:nvPr>
        </p:nvSpPr>
        <p:spPr>
          <a:xfrm>
            <a:off x="-32325" y="112963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795" name="Google Shape;1795;p137"/>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1796" name="Google Shape;1796;p137"/>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1797" name="Google Shape;1797;p137"/>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1798" name="Google Shape;1798;p137"/>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1799" name="Google Shape;1799;p137"/>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1800" name="Google Shape;1800;p137"/>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1801" name="Shape 1801"/>
        <p:cNvGrpSpPr/>
        <p:nvPr/>
      </p:nvGrpSpPr>
      <p:grpSpPr>
        <a:xfrm>
          <a:off x="0" y="0"/>
          <a:ext cx="0" cy="0"/>
          <a:chOff x="0" y="0"/>
          <a:chExt cx="0" cy="0"/>
        </a:xfrm>
      </p:grpSpPr>
      <p:sp>
        <p:nvSpPr>
          <p:cNvPr id="1802" name="Google Shape;1802;p13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138"/>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04" name="Google Shape;1804;p138"/>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805" name="Google Shape;1805;p138"/>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806" name="Google Shape;1806;p13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807" name="Google Shape;1807;p138"/>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808" name="Google Shape;1808;p1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09" name="Google Shape;1809;p138"/>
          <p:cNvSpPr txBox="1"/>
          <p:nvPr>
            <p:ph idx="3" type="subTitle"/>
          </p:nvPr>
        </p:nvSpPr>
        <p:spPr>
          <a:xfrm>
            <a:off x="0" y="31342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10" name="Google Shape;1810;p13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138"/>
          <p:cNvSpPr txBox="1"/>
          <p:nvPr>
            <p:ph idx="4" type="subTitle"/>
          </p:nvPr>
        </p:nvSpPr>
        <p:spPr>
          <a:xfrm>
            <a:off x="666" y="4527867"/>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12" name="Google Shape;1812;p13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138"/>
          <p:cNvSpPr txBox="1"/>
          <p:nvPr>
            <p:ph idx="5" type="subTitle"/>
          </p:nvPr>
        </p:nvSpPr>
        <p:spPr>
          <a:xfrm>
            <a:off x="0" y="5922933"/>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14" name="Google Shape;1814;p13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138"/>
          <p:cNvSpPr txBox="1"/>
          <p:nvPr>
            <p:ph idx="6" type="subTitle"/>
          </p:nvPr>
        </p:nvSpPr>
        <p:spPr>
          <a:xfrm>
            <a:off x="-666" y="73166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16" name="Google Shape;1816;p13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138"/>
          <p:cNvSpPr txBox="1"/>
          <p:nvPr>
            <p:ph idx="7" type="subTitle"/>
          </p:nvPr>
        </p:nvSpPr>
        <p:spPr>
          <a:xfrm>
            <a:off x="0" y="87102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18" name="Google Shape;1818;p13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138"/>
          <p:cNvSpPr txBox="1"/>
          <p:nvPr>
            <p:ph idx="8" type="subTitle"/>
          </p:nvPr>
        </p:nvSpPr>
        <p:spPr>
          <a:xfrm>
            <a:off x="-133" y="10103933"/>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20" name="Google Shape;1820;p13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138"/>
          <p:cNvSpPr txBox="1"/>
          <p:nvPr>
            <p:ph idx="9" type="subTitle"/>
          </p:nvPr>
        </p:nvSpPr>
        <p:spPr>
          <a:xfrm>
            <a:off x="67" y="115656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822" name="Google Shape;1822;p138"/>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1823" name="Google Shape;1823;p138"/>
          <p:cNvPicPr preferRelativeResize="0"/>
          <p:nvPr/>
        </p:nvPicPr>
        <p:blipFill rotWithShape="1">
          <a:blip r:embed="rId3">
            <a:alphaModFix/>
          </a:blip>
          <a:srcRect b="1036" l="0" r="0" t="1047"/>
          <a:stretch/>
        </p:blipFill>
        <p:spPr>
          <a:xfrm>
            <a:off x="1145750" y="4559067"/>
            <a:ext cx="1389526" cy="1056315"/>
          </a:xfrm>
          <a:prstGeom prst="rect">
            <a:avLst/>
          </a:prstGeom>
          <a:noFill/>
          <a:ln>
            <a:noFill/>
          </a:ln>
        </p:spPr>
      </p:pic>
      <p:pic>
        <p:nvPicPr>
          <p:cNvPr id="1824" name="Google Shape;1824;p138"/>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1825" name="Google Shape;1825;p138"/>
          <p:cNvPicPr preferRelativeResize="0"/>
          <p:nvPr/>
        </p:nvPicPr>
        <p:blipFill rotWithShape="1">
          <a:blip r:embed="rId3">
            <a:alphaModFix/>
          </a:blip>
          <a:srcRect b="1036" l="0" r="0" t="1047"/>
          <a:stretch/>
        </p:blipFill>
        <p:spPr>
          <a:xfrm>
            <a:off x="1145750" y="7347100"/>
            <a:ext cx="1389526" cy="1056315"/>
          </a:xfrm>
          <a:prstGeom prst="rect">
            <a:avLst/>
          </a:prstGeom>
          <a:noFill/>
          <a:ln>
            <a:noFill/>
          </a:ln>
        </p:spPr>
      </p:pic>
      <p:pic>
        <p:nvPicPr>
          <p:cNvPr id="1826" name="Google Shape;1826;p138"/>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1827" name="Google Shape;1827;p138"/>
          <p:cNvPicPr preferRelativeResize="0"/>
          <p:nvPr/>
        </p:nvPicPr>
        <p:blipFill rotWithShape="1">
          <a:blip r:embed="rId3">
            <a:alphaModFix/>
          </a:blip>
          <a:srcRect b="1389" l="0" r="0" t="1380"/>
          <a:stretch/>
        </p:blipFill>
        <p:spPr>
          <a:xfrm>
            <a:off x="1145750" y="10119360"/>
            <a:ext cx="1388917" cy="1048513"/>
          </a:xfrm>
          <a:prstGeom prst="rect">
            <a:avLst/>
          </a:prstGeom>
          <a:noFill/>
          <a:ln>
            <a:noFill/>
          </a:ln>
        </p:spPr>
      </p:pic>
      <p:pic>
        <p:nvPicPr>
          <p:cNvPr id="1828" name="Google Shape;1828;p138"/>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1829" name="Shape 1829"/>
        <p:cNvGrpSpPr/>
        <p:nvPr/>
      </p:nvGrpSpPr>
      <p:grpSpPr>
        <a:xfrm>
          <a:off x="0" y="0"/>
          <a:ext cx="0" cy="0"/>
          <a:chOff x="0" y="0"/>
          <a:chExt cx="0" cy="0"/>
        </a:xfrm>
      </p:grpSpPr>
      <p:sp>
        <p:nvSpPr>
          <p:cNvPr id="1830" name="Google Shape;1830;p139"/>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139"/>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32" name="Google Shape;1832;p139"/>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833" name="Google Shape;1833;p139"/>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834" name="Google Shape;1834;p13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835" name="Google Shape;1835;p139"/>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836" name="Google Shape;1836;p1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37" name="Google Shape;1837;p139"/>
          <p:cNvSpPr txBox="1"/>
          <p:nvPr>
            <p:ph idx="3" type="subTitle"/>
          </p:nvPr>
        </p:nvSpPr>
        <p:spPr>
          <a:xfrm>
            <a:off x="0" y="31342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38" name="Google Shape;1838;p139"/>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139"/>
          <p:cNvSpPr txBox="1"/>
          <p:nvPr>
            <p:ph idx="4" type="subTitle"/>
          </p:nvPr>
        </p:nvSpPr>
        <p:spPr>
          <a:xfrm>
            <a:off x="666" y="4527867"/>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40" name="Google Shape;1840;p139"/>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139"/>
          <p:cNvSpPr txBox="1"/>
          <p:nvPr>
            <p:ph idx="5" type="subTitle"/>
          </p:nvPr>
        </p:nvSpPr>
        <p:spPr>
          <a:xfrm>
            <a:off x="0" y="5922933"/>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42" name="Google Shape;1842;p139"/>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139"/>
          <p:cNvSpPr txBox="1"/>
          <p:nvPr>
            <p:ph idx="6" type="subTitle"/>
          </p:nvPr>
        </p:nvSpPr>
        <p:spPr>
          <a:xfrm>
            <a:off x="-666" y="73166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44" name="Google Shape;1844;p139"/>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139"/>
          <p:cNvSpPr txBox="1"/>
          <p:nvPr>
            <p:ph idx="7" type="subTitle"/>
          </p:nvPr>
        </p:nvSpPr>
        <p:spPr>
          <a:xfrm>
            <a:off x="0" y="87102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46" name="Google Shape;1846;p139"/>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139"/>
          <p:cNvSpPr txBox="1"/>
          <p:nvPr>
            <p:ph idx="8" type="subTitle"/>
          </p:nvPr>
        </p:nvSpPr>
        <p:spPr>
          <a:xfrm>
            <a:off x="-133" y="10103933"/>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48" name="Google Shape;1848;p139"/>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139"/>
          <p:cNvSpPr txBox="1"/>
          <p:nvPr>
            <p:ph idx="9" type="subTitle"/>
          </p:nvPr>
        </p:nvSpPr>
        <p:spPr>
          <a:xfrm>
            <a:off x="67" y="115656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850" name="Google Shape;1850;p139"/>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1851" name="Google Shape;1851;p139"/>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1852" name="Google Shape;1852;p139"/>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1853" name="Google Shape;1853;p139"/>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1854" name="Google Shape;1854;p139"/>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1855" name="Google Shape;1855;p139"/>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1856" name="Google Shape;1856;p139"/>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1857" name="Shape 1857"/>
        <p:cNvGrpSpPr/>
        <p:nvPr/>
      </p:nvGrpSpPr>
      <p:grpSpPr>
        <a:xfrm>
          <a:off x="0" y="0"/>
          <a:ext cx="0" cy="0"/>
          <a:chOff x="0" y="0"/>
          <a:chExt cx="0" cy="0"/>
        </a:xfrm>
      </p:grpSpPr>
      <p:sp>
        <p:nvSpPr>
          <p:cNvPr id="1858" name="Google Shape;1858;p140"/>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140"/>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60" name="Google Shape;1860;p140"/>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861" name="Google Shape;1861;p140"/>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862" name="Google Shape;1862;p14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863" name="Google Shape;1863;p140"/>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864" name="Google Shape;1864;p1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65" name="Google Shape;1865;p140"/>
          <p:cNvSpPr txBox="1"/>
          <p:nvPr>
            <p:ph idx="3" type="subTitle"/>
          </p:nvPr>
        </p:nvSpPr>
        <p:spPr>
          <a:xfrm>
            <a:off x="0" y="31342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66" name="Google Shape;1866;p140"/>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140"/>
          <p:cNvSpPr txBox="1"/>
          <p:nvPr>
            <p:ph idx="4" type="subTitle"/>
          </p:nvPr>
        </p:nvSpPr>
        <p:spPr>
          <a:xfrm>
            <a:off x="666" y="4527867"/>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68" name="Google Shape;1868;p140"/>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140"/>
          <p:cNvSpPr txBox="1"/>
          <p:nvPr>
            <p:ph idx="5" type="subTitle"/>
          </p:nvPr>
        </p:nvSpPr>
        <p:spPr>
          <a:xfrm>
            <a:off x="0" y="5922933"/>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70" name="Google Shape;1870;p140"/>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140"/>
          <p:cNvSpPr txBox="1"/>
          <p:nvPr>
            <p:ph idx="6" type="subTitle"/>
          </p:nvPr>
        </p:nvSpPr>
        <p:spPr>
          <a:xfrm>
            <a:off x="-666" y="73166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72" name="Google Shape;1872;p140"/>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140"/>
          <p:cNvSpPr txBox="1"/>
          <p:nvPr>
            <p:ph idx="7" type="subTitle"/>
          </p:nvPr>
        </p:nvSpPr>
        <p:spPr>
          <a:xfrm>
            <a:off x="0" y="87102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74" name="Google Shape;1874;p140"/>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140"/>
          <p:cNvSpPr txBox="1"/>
          <p:nvPr>
            <p:ph idx="8" type="subTitle"/>
          </p:nvPr>
        </p:nvSpPr>
        <p:spPr>
          <a:xfrm>
            <a:off x="-133" y="10103933"/>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76" name="Google Shape;1876;p140"/>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140"/>
          <p:cNvSpPr txBox="1"/>
          <p:nvPr>
            <p:ph idx="9" type="subTitle"/>
          </p:nvPr>
        </p:nvSpPr>
        <p:spPr>
          <a:xfrm>
            <a:off x="67" y="115656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878" name="Google Shape;1878;p140"/>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1879" name="Google Shape;1879;p140"/>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1880" name="Google Shape;1880;p140"/>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1881" name="Google Shape;1881;p140"/>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1882" name="Google Shape;1882;p140"/>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1883" name="Google Shape;1883;p140"/>
          <p:cNvPicPr preferRelativeResize="0"/>
          <p:nvPr/>
        </p:nvPicPr>
        <p:blipFill rotWithShape="1">
          <a:blip r:embed="rId2">
            <a:alphaModFix/>
          </a:blip>
          <a:srcRect b="2891" l="0" r="0" t="2883"/>
          <a:stretch/>
        </p:blipFill>
        <p:spPr>
          <a:xfrm>
            <a:off x="1145750" y="10119360"/>
            <a:ext cx="1388917" cy="1048512"/>
          </a:xfrm>
          <a:prstGeom prst="rect">
            <a:avLst/>
          </a:prstGeom>
          <a:noFill/>
          <a:ln>
            <a:noFill/>
          </a:ln>
        </p:spPr>
      </p:pic>
      <p:pic>
        <p:nvPicPr>
          <p:cNvPr id="1884" name="Google Shape;1884;p140"/>
          <p:cNvPicPr preferRelativeResize="0"/>
          <p:nvPr/>
        </p:nvPicPr>
        <p:blipFill rotWithShape="1">
          <a:blip r:embed="rId2">
            <a:alphaModFix/>
          </a:blip>
          <a:srcRect b="2891"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1885" name="Shape 1885"/>
        <p:cNvGrpSpPr/>
        <p:nvPr/>
      </p:nvGrpSpPr>
      <p:grpSpPr>
        <a:xfrm>
          <a:off x="0" y="0"/>
          <a:ext cx="0" cy="0"/>
          <a:chOff x="0" y="0"/>
          <a:chExt cx="0" cy="0"/>
        </a:xfrm>
      </p:grpSpPr>
      <p:sp>
        <p:nvSpPr>
          <p:cNvPr id="1886" name="Google Shape;1886;p141"/>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141"/>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88" name="Google Shape;1888;p141"/>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889" name="Google Shape;1889;p141"/>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890" name="Google Shape;1890;p14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891" name="Google Shape;1891;p141"/>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892" name="Google Shape;1892;p1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93" name="Google Shape;1893;p141"/>
          <p:cNvSpPr txBox="1"/>
          <p:nvPr>
            <p:ph idx="3" type="subTitle"/>
          </p:nvPr>
        </p:nvSpPr>
        <p:spPr>
          <a:xfrm>
            <a:off x="0" y="31342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94" name="Google Shape;1894;p141"/>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141"/>
          <p:cNvSpPr txBox="1"/>
          <p:nvPr>
            <p:ph idx="4" type="subTitle"/>
          </p:nvPr>
        </p:nvSpPr>
        <p:spPr>
          <a:xfrm>
            <a:off x="666" y="4527867"/>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96" name="Google Shape;1896;p141"/>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141"/>
          <p:cNvSpPr txBox="1"/>
          <p:nvPr>
            <p:ph idx="5" type="subTitle"/>
          </p:nvPr>
        </p:nvSpPr>
        <p:spPr>
          <a:xfrm>
            <a:off x="0" y="5922933"/>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98" name="Google Shape;1898;p141"/>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141"/>
          <p:cNvSpPr txBox="1"/>
          <p:nvPr>
            <p:ph idx="6" type="subTitle"/>
          </p:nvPr>
        </p:nvSpPr>
        <p:spPr>
          <a:xfrm>
            <a:off x="-666" y="73166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00" name="Google Shape;1900;p141"/>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141"/>
          <p:cNvSpPr txBox="1"/>
          <p:nvPr>
            <p:ph idx="7" type="subTitle"/>
          </p:nvPr>
        </p:nvSpPr>
        <p:spPr>
          <a:xfrm>
            <a:off x="0" y="87102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02" name="Google Shape;1902;p141"/>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141"/>
          <p:cNvSpPr txBox="1"/>
          <p:nvPr>
            <p:ph idx="8" type="subTitle"/>
          </p:nvPr>
        </p:nvSpPr>
        <p:spPr>
          <a:xfrm>
            <a:off x="-133" y="10103933"/>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04" name="Google Shape;1904;p141"/>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141"/>
          <p:cNvSpPr txBox="1"/>
          <p:nvPr>
            <p:ph idx="9" type="subTitle"/>
          </p:nvPr>
        </p:nvSpPr>
        <p:spPr>
          <a:xfrm>
            <a:off x="67" y="115656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906" name="Google Shape;1906;p141"/>
          <p:cNvPicPr preferRelativeResize="0"/>
          <p:nvPr/>
        </p:nvPicPr>
        <p:blipFill rotWithShape="1">
          <a:blip r:embed="rId2">
            <a:alphaModFix/>
          </a:blip>
          <a:srcRect b="1275" l="0" r="0" t="1276"/>
          <a:stretch/>
        </p:blipFill>
        <p:spPr>
          <a:xfrm>
            <a:off x="1145750" y="3124233"/>
            <a:ext cx="1389526" cy="1056315"/>
          </a:xfrm>
          <a:prstGeom prst="rect">
            <a:avLst/>
          </a:prstGeom>
          <a:noFill/>
          <a:ln>
            <a:noFill/>
          </a:ln>
        </p:spPr>
      </p:pic>
      <p:pic>
        <p:nvPicPr>
          <p:cNvPr id="1907" name="Google Shape;1907;p141"/>
          <p:cNvPicPr preferRelativeResize="0"/>
          <p:nvPr/>
        </p:nvPicPr>
        <p:blipFill rotWithShape="1">
          <a:blip r:embed="rId2">
            <a:alphaModFix/>
          </a:blip>
          <a:srcRect b="1275" l="0" r="0" t="1276"/>
          <a:stretch/>
        </p:blipFill>
        <p:spPr>
          <a:xfrm>
            <a:off x="1145750" y="4559067"/>
            <a:ext cx="1389526" cy="1056316"/>
          </a:xfrm>
          <a:prstGeom prst="rect">
            <a:avLst/>
          </a:prstGeom>
          <a:noFill/>
          <a:ln>
            <a:noFill/>
          </a:ln>
        </p:spPr>
      </p:pic>
      <p:pic>
        <p:nvPicPr>
          <p:cNvPr id="1908" name="Google Shape;1908;p141"/>
          <p:cNvPicPr preferRelativeResize="0"/>
          <p:nvPr/>
        </p:nvPicPr>
        <p:blipFill rotWithShape="1">
          <a:blip r:embed="rId2">
            <a:alphaModFix/>
          </a:blip>
          <a:srcRect b="1275" l="0" r="0" t="1276"/>
          <a:stretch/>
        </p:blipFill>
        <p:spPr>
          <a:xfrm>
            <a:off x="1145750" y="5881600"/>
            <a:ext cx="1389526" cy="1056315"/>
          </a:xfrm>
          <a:prstGeom prst="rect">
            <a:avLst/>
          </a:prstGeom>
          <a:noFill/>
          <a:ln>
            <a:noFill/>
          </a:ln>
        </p:spPr>
      </p:pic>
      <p:pic>
        <p:nvPicPr>
          <p:cNvPr id="1909" name="Google Shape;1909;p141"/>
          <p:cNvPicPr preferRelativeResize="0"/>
          <p:nvPr/>
        </p:nvPicPr>
        <p:blipFill rotWithShape="1">
          <a:blip r:embed="rId2">
            <a:alphaModFix/>
          </a:blip>
          <a:srcRect b="1275" l="0" r="0" t="1276"/>
          <a:stretch/>
        </p:blipFill>
        <p:spPr>
          <a:xfrm>
            <a:off x="1145750" y="7347100"/>
            <a:ext cx="1389526" cy="1056316"/>
          </a:xfrm>
          <a:prstGeom prst="rect">
            <a:avLst/>
          </a:prstGeom>
          <a:noFill/>
          <a:ln>
            <a:noFill/>
          </a:ln>
        </p:spPr>
      </p:pic>
      <p:pic>
        <p:nvPicPr>
          <p:cNvPr id="1910" name="Google Shape;1910;p141"/>
          <p:cNvPicPr preferRelativeResize="0"/>
          <p:nvPr/>
        </p:nvPicPr>
        <p:blipFill rotWithShape="1">
          <a:blip r:embed="rId2">
            <a:alphaModFix/>
          </a:blip>
          <a:srcRect b="1275" l="0" r="0" t="1276"/>
          <a:stretch/>
        </p:blipFill>
        <p:spPr>
          <a:xfrm>
            <a:off x="1145750" y="8740767"/>
            <a:ext cx="1389526" cy="1056315"/>
          </a:xfrm>
          <a:prstGeom prst="rect">
            <a:avLst/>
          </a:prstGeom>
          <a:noFill/>
          <a:ln>
            <a:noFill/>
          </a:ln>
        </p:spPr>
      </p:pic>
      <p:pic>
        <p:nvPicPr>
          <p:cNvPr id="1911" name="Google Shape;1911;p141"/>
          <p:cNvPicPr preferRelativeResize="0"/>
          <p:nvPr/>
        </p:nvPicPr>
        <p:blipFill rotWithShape="1">
          <a:blip r:embed="rId2">
            <a:alphaModFix/>
          </a:blip>
          <a:srcRect b="1615" l="0" r="0" t="1616"/>
          <a:stretch/>
        </p:blipFill>
        <p:spPr>
          <a:xfrm>
            <a:off x="1145750" y="10119360"/>
            <a:ext cx="1388917" cy="1048512"/>
          </a:xfrm>
          <a:prstGeom prst="rect">
            <a:avLst/>
          </a:prstGeom>
          <a:noFill/>
          <a:ln>
            <a:noFill/>
          </a:ln>
        </p:spPr>
      </p:pic>
      <p:pic>
        <p:nvPicPr>
          <p:cNvPr id="1912" name="Google Shape;1912;p141"/>
          <p:cNvPicPr preferRelativeResize="0"/>
          <p:nvPr/>
        </p:nvPicPr>
        <p:blipFill rotWithShape="1">
          <a:blip r:embed="rId2">
            <a:alphaModFix/>
          </a:blip>
          <a:srcRect b="1615"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1913" name="Shape 1913"/>
        <p:cNvGrpSpPr/>
        <p:nvPr/>
      </p:nvGrpSpPr>
      <p:grpSpPr>
        <a:xfrm>
          <a:off x="0" y="0"/>
          <a:ext cx="0" cy="0"/>
          <a:chOff x="0" y="0"/>
          <a:chExt cx="0" cy="0"/>
        </a:xfrm>
      </p:grpSpPr>
      <p:sp>
        <p:nvSpPr>
          <p:cNvPr id="1914" name="Google Shape;1914;p142"/>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15" name="Google Shape;1915;p142"/>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916" name="Google Shape;1916;p142"/>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917" name="Google Shape;1917;p14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918" name="Google Shape;1918;p142"/>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919" name="Google Shape;1919;p1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20" name="Google Shape;1920;p14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142"/>
          <p:cNvSpPr txBox="1"/>
          <p:nvPr>
            <p:ph idx="3" type="subTitle"/>
          </p:nvPr>
        </p:nvSpPr>
        <p:spPr>
          <a:xfrm>
            <a:off x="-65583" y="10328200"/>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22" name="Google Shape;1922;p14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142"/>
          <p:cNvSpPr txBox="1"/>
          <p:nvPr>
            <p:ph idx="4" type="subTitle"/>
          </p:nvPr>
        </p:nvSpPr>
        <p:spPr>
          <a:xfrm>
            <a:off x="0" y="11496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24" name="Google Shape;1924;p14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142"/>
          <p:cNvSpPr txBox="1"/>
          <p:nvPr>
            <p:ph idx="5" type="subTitle"/>
          </p:nvPr>
        </p:nvSpPr>
        <p:spPr>
          <a:xfrm>
            <a:off x="-400" y="7991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26" name="Google Shape;1926;p14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142"/>
          <p:cNvSpPr txBox="1"/>
          <p:nvPr>
            <p:ph idx="6" type="subTitle"/>
          </p:nvPr>
        </p:nvSpPr>
        <p:spPr>
          <a:xfrm>
            <a:off x="0" y="9159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28" name="Google Shape;1928;p14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142"/>
          <p:cNvSpPr txBox="1"/>
          <p:nvPr>
            <p:ph idx="7" type="subTitle"/>
          </p:nvPr>
        </p:nvSpPr>
        <p:spPr>
          <a:xfrm>
            <a:off x="-65916" y="5694333"/>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30" name="Google Shape;1930;p14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142"/>
          <p:cNvSpPr txBox="1"/>
          <p:nvPr>
            <p:ph idx="8" type="subTitle"/>
          </p:nvPr>
        </p:nvSpPr>
        <p:spPr>
          <a:xfrm>
            <a:off x="0" y="6862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32" name="Google Shape;1932;p14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142"/>
          <p:cNvSpPr txBox="1"/>
          <p:nvPr>
            <p:ph idx="9" type="subTitle"/>
          </p:nvPr>
        </p:nvSpPr>
        <p:spPr>
          <a:xfrm>
            <a:off x="0" y="3357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34" name="Google Shape;1934;p14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142"/>
          <p:cNvSpPr txBox="1"/>
          <p:nvPr>
            <p:ph idx="13" type="subTitle"/>
          </p:nvPr>
        </p:nvSpPr>
        <p:spPr>
          <a:xfrm>
            <a:off x="0" y="4525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936" name="Google Shape;1936;p142"/>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1937" name="Google Shape;1937;p142"/>
          <p:cNvPicPr preferRelativeResize="0"/>
          <p:nvPr/>
        </p:nvPicPr>
        <p:blipFill rotWithShape="1">
          <a:blip r:embed="rId3">
            <a:alphaModFix/>
          </a:blip>
          <a:srcRect b="1036" l="0" r="0" t="1047"/>
          <a:stretch/>
        </p:blipFill>
        <p:spPr>
          <a:xfrm>
            <a:off x="1145750" y="4559808"/>
            <a:ext cx="1267637" cy="963655"/>
          </a:xfrm>
          <a:prstGeom prst="rect">
            <a:avLst/>
          </a:prstGeom>
          <a:noFill/>
          <a:ln>
            <a:noFill/>
          </a:ln>
        </p:spPr>
      </p:pic>
      <p:pic>
        <p:nvPicPr>
          <p:cNvPr id="1938" name="Google Shape;1938;p142"/>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1939" name="Google Shape;1939;p142"/>
          <p:cNvPicPr preferRelativeResize="0"/>
          <p:nvPr/>
        </p:nvPicPr>
        <p:blipFill rotWithShape="1">
          <a:blip r:embed="rId3">
            <a:alphaModFix/>
          </a:blip>
          <a:srcRect b="1036" l="0" r="0" t="1047"/>
          <a:stretch/>
        </p:blipFill>
        <p:spPr>
          <a:xfrm>
            <a:off x="1145750" y="6872808"/>
            <a:ext cx="1267637" cy="963655"/>
          </a:xfrm>
          <a:prstGeom prst="rect">
            <a:avLst/>
          </a:prstGeom>
          <a:noFill/>
          <a:ln>
            <a:noFill/>
          </a:ln>
        </p:spPr>
      </p:pic>
      <p:pic>
        <p:nvPicPr>
          <p:cNvPr id="1940" name="Google Shape;1940;p142"/>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1941" name="Google Shape;1941;p142"/>
          <p:cNvPicPr preferRelativeResize="0"/>
          <p:nvPr/>
        </p:nvPicPr>
        <p:blipFill rotWithShape="1">
          <a:blip r:embed="rId3">
            <a:alphaModFix/>
          </a:blip>
          <a:srcRect b="1036" l="0" r="0" t="1047"/>
          <a:stretch/>
        </p:blipFill>
        <p:spPr>
          <a:xfrm>
            <a:off x="1145750" y="9168384"/>
            <a:ext cx="1267637" cy="963655"/>
          </a:xfrm>
          <a:prstGeom prst="rect">
            <a:avLst/>
          </a:prstGeom>
          <a:noFill/>
          <a:ln>
            <a:noFill/>
          </a:ln>
        </p:spPr>
      </p:pic>
      <p:pic>
        <p:nvPicPr>
          <p:cNvPr id="1942" name="Google Shape;1942;p142"/>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1943" name="Google Shape;1943;p142"/>
          <p:cNvPicPr preferRelativeResize="0"/>
          <p:nvPr/>
        </p:nvPicPr>
        <p:blipFill rotWithShape="1">
          <a:blip r:embed="rId3">
            <a:alphaModFix/>
          </a:blip>
          <a:srcRect b="1036"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theme" Target="../theme/theme4.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6.xml"/><Relationship Id="rId42" Type="http://schemas.openxmlformats.org/officeDocument/2006/relationships/slideLayout" Target="../slideLayouts/slideLayout98.xml"/><Relationship Id="rId41" Type="http://schemas.openxmlformats.org/officeDocument/2006/relationships/slideLayout" Target="../slideLayouts/slideLayout97.xml"/><Relationship Id="rId44" Type="http://schemas.openxmlformats.org/officeDocument/2006/relationships/slideLayout" Target="../slideLayouts/slideLayout100.xml"/><Relationship Id="rId43" Type="http://schemas.openxmlformats.org/officeDocument/2006/relationships/slideLayout" Target="../slideLayouts/slideLayout99.xml"/><Relationship Id="rId46" Type="http://schemas.openxmlformats.org/officeDocument/2006/relationships/slideLayout" Target="../slideLayouts/slideLayout102.xml"/><Relationship Id="rId45" Type="http://schemas.openxmlformats.org/officeDocument/2006/relationships/slideLayout" Target="../slideLayouts/slideLayout101.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48" Type="http://schemas.openxmlformats.org/officeDocument/2006/relationships/slideLayout" Target="../slideLayouts/slideLayout104.xml"/><Relationship Id="rId47" Type="http://schemas.openxmlformats.org/officeDocument/2006/relationships/slideLayout" Target="../slideLayouts/slideLayout103.xml"/><Relationship Id="rId49" Type="http://schemas.openxmlformats.org/officeDocument/2006/relationships/slideLayout" Target="../slideLayouts/slideLayout105.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31" Type="http://schemas.openxmlformats.org/officeDocument/2006/relationships/slideLayout" Target="../slideLayouts/slideLayout87.xml"/><Relationship Id="rId30" Type="http://schemas.openxmlformats.org/officeDocument/2006/relationships/slideLayout" Target="../slideLayouts/slideLayout86.xml"/><Relationship Id="rId33" Type="http://schemas.openxmlformats.org/officeDocument/2006/relationships/slideLayout" Target="../slideLayouts/slideLayout89.xml"/><Relationship Id="rId32" Type="http://schemas.openxmlformats.org/officeDocument/2006/relationships/slideLayout" Target="../slideLayouts/slideLayout88.xml"/><Relationship Id="rId35" Type="http://schemas.openxmlformats.org/officeDocument/2006/relationships/slideLayout" Target="../slideLayouts/slideLayout91.xml"/><Relationship Id="rId34" Type="http://schemas.openxmlformats.org/officeDocument/2006/relationships/slideLayout" Target="../slideLayouts/slideLayout90.xml"/><Relationship Id="rId37" Type="http://schemas.openxmlformats.org/officeDocument/2006/relationships/slideLayout" Target="../slideLayouts/slideLayout93.xml"/><Relationship Id="rId36" Type="http://schemas.openxmlformats.org/officeDocument/2006/relationships/slideLayout" Target="../slideLayouts/slideLayout92.xml"/><Relationship Id="rId39" Type="http://schemas.openxmlformats.org/officeDocument/2006/relationships/slideLayout" Target="../slideLayouts/slideLayout95.xml"/><Relationship Id="rId38" Type="http://schemas.openxmlformats.org/officeDocument/2006/relationships/slideLayout" Target="../slideLayouts/slideLayout94.xml"/><Relationship Id="rId20" Type="http://schemas.openxmlformats.org/officeDocument/2006/relationships/slideLayout" Target="../slideLayouts/slideLayout76.xml"/><Relationship Id="rId22" Type="http://schemas.openxmlformats.org/officeDocument/2006/relationships/slideLayout" Target="../slideLayouts/slideLayout78.xml"/><Relationship Id="rId21" Type="http://schemas.openxmlformats.org/officeDocument/2006/relationships/slideLayout" Target="../slideLayouts/slideLayout77.xml"/><Relationship Id="rId24" Type="http://schemas.openxmlformats.org/officeDocument/2006/relationships/slideLayout" Target="../slideLayouts/slideLayout80.xml"/><Relationship Id="rId23" Type="http://schemas.openxmlformats.org/officeDocument/2006/relationships/slideLayout" Target="../slideLayouts/slideLayout79.xml"/><Relationship Id="rId26" Type="http://schemas.openxmlformats.org/officeDocument/2006/relationships/slideLayout" Target="../slideLayouts/slideLayout82.xml"/><Relationship Id="rId25" Type="http://schemas.openxmlformats.org/officeDocument/2006/relationships/slideLayout" Target="../slideLayouts/slideLayout81.xml"/><Relationship Id="rId28" Type="http://schemas.openxmlformats.org/officeDocument/2006/relationships/slideLayout" Target="../slideLayouts/slideLayout84.xml"/><Relationship Id="rId27" Type="http://schemas.openxmlformats.org/officeDocument/2006/relationships/slideLayout" Target="../slideLayouts/slideLayout83.xml"/><Relationship Id="rId29" Type="http://schemas.openxmlformats.org/officeDocument/2006/relationships/slideLayout" Target="../slideLayouts/slideLayout85.xml"/><Relationship Id="rId51" Type="http://schemas.openxmlformats.org/officeDocument/2006/relationships/slideLayout" Target="../slideLayouts/slideLayout107.xml"/><Relationship Id="rId50" Type="http://schemas.openxmlformats.org/officeDocument/2006/relationships/slideLayout" Target="../slideLayouts/slideLayout106.xml"/><Relationship Id="rId53" Type="http://schemas.openxmlformats.org/officeDocument/2006/relationships/theme" Target="../theme/theme2.xml"/><Relationship Id="rId52" Type="http://schemas.openxmlformats.org/officeDocument/2006/relationships/slideLayout" Target="../slideLayouts/slideLayout108.xml"/><Relationship Id="rId11" Type="http://schemas.openxmlformats.org/officeDocument/2006/relationships/slideLayout" Target="../slideLayouts/slideLayout67.xml"/><Relationship Id="rId10" Type="http://schemas.openxmlformats.org/officeDocument/2006/relationships/slideLayout" Target="../slideLayouts/slideLayout66.xml"/><Relationship Id="rId13" Type="http://schemas.openxmlformats.org/officeDocument/2006/relationships/slideLayout" Target="../slideLayouts/slideLayout69.xml"/><Relationship Id="rId12" Type="http://schemas.openxmlformats.org/officeDocument/2006/relationships/slideLayout" Target="../slideLayouts/slideLayout68.xml"/><Relationship Id="rId15" Type="http://schemas.openxmlformats.org/officeDocument/2006/relationships/slideLayout" Target="../slideLayouts/slideLayout71.xml"/><Relationship Id="rId14" Type="http://schemas.openxmlformats.org/officeDocument/2006/relationships/slideLayout" Target="../slideLayouts/slideLayout70.xml"/><Relationship Id="rId17" Type="http://schemas.openxmlformats.org/officeDocument/2006/relationships/slideLayout" Target="../slideLayouts/slideLayout73.xml"/><Relationship Id="rId16" Type="http://schemas.openxmlformats.org/officeDocument/2006/relationships/slideLayout" Target="../slideLayouts/slideLayout72.xml"/><Relationship Id="rId19" Type="http://schemas.openxmlformats.org/officeDocument/2006/relationships/slideLayout" Target="../slideLayouts/slideLayout75.xml"/><Relationship Id="rId18"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slideLayout" Target="../slideLayouts/slideLayout110.xml"/><Relationship Id="rId3" Type="http://schemas.openxmlformats.org/officeDocument/2006/relationships/slideLayout" Target="../slideLayouts/slideLayout111.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5" Type="http://schemas.openxmlformats.org/officeDocument/2006/relationships/slideLayout" Target="../slideLayouts/slideLayout113.xml"/><Relationship Id="rId6" Type="http://schemas.openxmlformats.org/officeDocument/2006/relationships/slideLayout" Target="../slideLayouts/slideLayout114.xml"/><Relationship Id="rId7" Type="http://schemas.openxmlformats.org/officeDocument/2006/relationships/slideLayout" Target="../slideLayouts/slideLayout115.xml"/><Relationship Id="rId8" Type="http://schemas.openxmlformats.org/officeDocument/2006/relationships/slideLayout" Target="../slideLayouts/slideLayout116.xml"/><Relationship Id="rId20" Type="http://schemas.openxmlformats.org/officeDocument/2006/relationships/slideLayout" Target="../slideLayouts/slideLayout128.xml"/><Relationship Id="rId22" Type="http://schemas.openxmlformats.org/officeDocument/2006/relationships/theme" Target="../theme/theme3.xml"/><Relationship Id="rId21" Type="http://schemas.openxmlformats.org/officeDocument/2006/relationships/slideLayout" Target="../slideLayouts/slideLayout129.xml"/><Relationship Id="rId11" Type="http://schemas.openxmlformats.org/officeDocument/2006/relationships/slideLayout" Target="../slideLayouts/slideLayout119.xml"/><Relationship Id="rId10" Type="http://schemas.openxmlformats.org/officeDocument/2006/relationships/slideLayout" Target="../slideLayouts/slideLayout118.xml"/><Relationship Id="rId13" Type="http://schemas.openxmlformats.org/officeDocument/2006/relationships/slideLayout" Target="../slideLayouts/slideLayout121.xml"/><Relationship Id="rId12" Type="http://schemas.openxmlformats.org/officeDocument/2006/relationships/slideLayout" Target="../slideLayouts/slideLayout120.xml"/><Relationship Id="rId15" Type="http://schemas.openxmlformats.org/officeDocument/2006/relationships/slideLayout" Target="../slideLayouts/slideLayout123.xml"/><Relationship Id="rId14" Type="http://schemas.openxmlformats.org/officeDocument/2006/relationships/slideLayout" Target="../slideLayouts/slideLayout122.xml"/><Relationship Id="rId17" Type="http://schemas.openxmlformats.org/officeDocument/2006/relationships/slideLayout" Target="../slideLayouts/slideLayout125.xml"/><Relationship Id="rId16" Type="http://schemas.openxmlformats.org/officeDocument/2006/relationships/slideLayout" Target="../slideLayouts/slideLayout124.xml"/><Relationship Id="rId19" Type="http://schemas.openxmlformats.org/officeDocument/2006/relationships/slideLayout" Target="../slideLayouts/slideLayout127.xml"/><Relationship Id="rId1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20"/>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indent="0" lvl="0"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58" name="Shape 1058"/>
        <p:cNvGrpSpPr/>
        <p:nvPr/>
      </p:nvGrpSpPr>
      <p:grpSpPr>
        <a:xfrm>
          <a:off x="0" y="0"/>
          <a:ext cx="0" cy="0"/>
          <a:chOff x="0" y="0"/>
          <a:chExt cx="0" cy="0"/>
        </a:xfrm>
      </p:grpSpPr>
      <p:sp>
        <p:nvSpPr>
          <p:cNvPr id="1059" name="Google Shape;1059;p23"/>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indent="0" lvl="0"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 id="2147483734" r:id="rId29"/>
    <p:sldLayoutId id="2147483735" r:id="rId30"/>
    <p:sldLayoutId id="2147483736" r:id="rId31"/>
    <p:sldLayoutId id="2147483737" r:id="rId32"/>
    <p:sldLayoutId id="2147483738" r:id="rId33"/>
    <p:sldLayoutId id="2147483739" r:id="rId34"/>
    <p:sldLayoutId id="2147483740" r:id="rId35"/>
    <p:sldLayoutId id="2147483741" r:id="rId36"/>
    <p:sldLayoutId id="2147483742" r:id="rId37"/>
    <p:sldLayoutId id="2147483743" r:id="rId38"/>
    <p:sldLayoutId id="2147483744" r:id="rId39"/>
    <p:sldLayoutId id="2147483745" r:id="rId40"/>
    <p:sldLayoutId id="2147483746" r:id="rId41"/>
    <p:sldLayoutId id="2147483747" r:id="rId42"/>
    <p:sldLayoutId id="2147483748" r:id="rId43"/>
    <p:sldLayoutId id="2147483749" r:id="rId44"/>
    <p:sldLayoutId id="2147483750" r:id="rId45"/>
    <p:sldLayoutId id="2147483751" r:id="rId46"/>
    <p:sldLayoutId id="2147483752" r:id="rId47"/>
    <p:sldLayoutId id="2147483753" r:id="rId48"/>
    <p:sldLayoutId id="2147483754" r:id="rId49"/>
    <p:sldLayoutId id="2147483755" r:id="rId50"/>
    <p:sldLayoutId id="2147483756" r:id="rId51"/>
    <p:sldLayoutId id="2147483757" r:id="rId52"/>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67" name="Shape 206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48.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 Id="rId3" Type="http://schemas.openxmlformats.org/officeDocument/2006/relationships/image" Target="../media/image3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1"/>
          <p:cNvSpPr txBox="1"/>
          <p:nvPr>
            <p:ph type="title"/>
          </p:nvPr>
        </p:nvSpPr>
        <p:spPr>
          <a:xfrm>
            <a:off x="731377" y="4318542"/>
            <a:ext cx="22914900" cy="2112900"/>
          </a:xfrm>
          <a:prstGeom prst="rect">
            <a:avLst/>
          </a:prstGeom>
          <a:noFill/>
          <a:ln>
            <a:noFill/>
          </a:ln>
        </p:spPr>
        <p:txBody>
          <a:bodyPr anchorCtr="0" anchor="t" bIns="243750" lIns="243750" spcFirstLastPara="1" rIns="243750" wrap="square" tIns="243750">
            <a:noAutofit/>
          </a:bodyPr>
          <a:lstStyle/>
          <a:p>
            <a:pPr indent="0" lvl="0" marL="0" rtl="0" algn="ctr">
              <a:lnSpc>
                <a:spcPct val="100000"/>
              </a:lnSpc>
              <a:spcBef>
                <a:spcPts val="0"/>
              </a:spcBef>
              <a:spcAft>
                <a:spcPts val="0"/>
              </a:spcAft>
              <a:buSzPts val="9600"/>
              <a:buNone/>
            </a:pPr>
            <a:r>
              <a:rPr b="1" lang="en-US">
                <a:latin typeface="Roboto"/>
                <a:ea typeface="Roboto"/>
                <a:cs typeface="Roboto"/>
                <a:sym typeface="Roboto"/>
              </a:rPr>
              <a:t>Final Engagement</a:t>
            </a:r>
            <a:endParaRPr>
              <a:latin typeface="Roboto"/>
              <a:ea typeface="Roboto"/>
              <a:cs typeface="Roboto"/>
              <a:sym typeface="Roboto"/>
            </a:endParaRPr>
          </a:p>
          <a:p>
            <a:pPr indent="0" lvl="0" marL="0" rtl="0" algn="ctr">
              <a:lnSpc>
                <a:spcPct val="100000"/>
              </a:lnSpc>
              <a:spcBef>
                <a:spcPts val="0"/>
              </a:spcBef>
              <a:spcAft>
                <a:spcPts val="0"/>
              </a:spcAft>
              <a:buSzPts val="6800"/>
              <a:buNone/>
            </a:pPr>
            <a:r>
              <a:rPr lang="en-US" sz="6800">
                <a:latin typeface="Roboto"/>
                <a:ea typeface="Roboto"/>
                <a:cs typeface="Roboto"/>
                <a:sym typeface="Roboto"/>
              </a:rPr>
              <a:t>Attack, Defense &amp; Analysis of the Raven Network</a:t>
            </a:r>
            <a:endParaRPr sz="6800">
              <a:latin typeface="Roboto"/>
              <a:ea typeface="Roboto"/>
              <a:cs typeface="Roboto"/>
              <a:sym typeface="Roboto"/>
            </a:endParaRPr>
          </a:p>
        </p:txBody>
      </p:sp>
      <p:sp>
        <p:nvSpPr>
          <p:cNvPr id="2319" name="Google Shape;2319;p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320" name="Google Shape;2320;p1"/>
          <p:cNvSpPr txBox="1"/>
          <p:nvPr>
            <p:ph idx="1" type="subTitle"/>
          </p:nvPr>
        </p:nvSpPr>
        <p:spPr>
          <a:xfrm>
            <a:off x="731374" y="7694250"/>
            <a:ext cx="22700100" cy="604800"/>
          </a:xfrm>
          <a:prstGeom prst="rect">
            <a:avLst/>
          </a:prstGeom>
          <a:noFill/>
          <a:ln>
            <a:noFill/>
          </a:ln>
        </p:spPr>
        <p:txBody>
          <a:bodyPr anchorCtr="0" anchor="t" bIns="0" lIns="731350" spcFirstLastPara="1" rIns="0" wrap="square" tIns="121850">
            <a:noAutofit/>
          </a:bodyPr>
          <a:lstStyle/>
          <a:p>
            <a:pPr indent="0" lvl="0" marL="0" rtl="0" algn="ctr">
              <a:lnSpc>
                <a:spcPct val="100000"/>
              </a:lnSpc>
              <a:spcBef>
                <a:spcPts val="0"/>
              </a:spcBef>
              <a:spcAft>
                <a:spcPts val="0"/>
              </a:spcAft>
              <a:buSzPts val="1900"/>
              <a:buNone/>
            </a:pPr>
            <a:r>
              <a:rPr b="1" lang="en-US" sz="3400">
                <a:solidFill>
                  <a:srgbClr val="FF0000"/>
                </a:solidFill>
              </a:rPr>
              <a:t>By: Pod 2 Blue Wolf Team:  Aniki Fongbemi, Teneisha Franklin &amp; Terrance Houston</a:t>
            </a:r>
            <a:endParaRPr b="1" sz="34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p7"/>
          <p:cNvSpPr txBox="1"/>
          <p:nvPr>
            <p:ph type="title"/>
          </p:nvPr>
        </p:nvSpPr>
        <p:spPr>
          <a:xfrm>
            <a:off x="731368" y="5801542"/>
            <a:ext cx="22914900" cy="2112900"/>
          </a:xfrm>
          <a:prstGeom prst="rect">
            <a:avLst/>
          </a:prstGeom>
          <a:noFill/>
          <a:ln>
            <a:noFill/>
          </a:ln>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chemeClr val="dk1"/>
              </a:buClr>
              <a:buSzPts val="1100"/>
              <a:buFont typeface="Arial"/>
              <a:buNone/>
            </a:pPr>
            <a:r>
              <a:rPr lang="en-US"/>
              <a:t>Alerts Implemented</a:t>
            </a:r>
            <a:endParaRPr/>
          </a:p>
          <a:p>
            <a:pPr indent="0" lvl="0" marL="0" rtl="0" algn="ctr">
              <a:lnSpc>
                <a:spcPct val="100000"/>
              </a:lnSpc>
              <a:spcBef>
                <a:spcPts val="0"/>
              </a:spcBef>
              <a:spcAft>
                <a:spcPts val="0"/>
              </a:spcAft>
              <a:buSzPts val="9600"/>
              <a:buNone/>
            </a:pPr>
            <a:r>
              <a:t/>
            </a:r>
            <a:endParaRPr/>
          </a:p>
          <a:p>
            <a:pPr indent="0" lvl="0" marL="0" rtl="0" algn="ctr">
              <a:lnSpc>
                <a:spcPct val="100000"/>
              </a:lnSpc>
              <a:spcBef>
                <a:spcPts val="0"/>
              </a:spcBef>
              <a:spcAft>
                <a:spcPts val="0"/>
              </a:spcAft>
              <a:buSzPts val="9600"/>
              <a:buNone/>
            </a:pPr>
            <a:r>
              <a:t/>
            </a:r>
            <a:endParaRPr/>
          </a:p>
        </p:txBody>
      </p:sp>
      <p:sp>
        <p:nvSpPr>
          <p:cNvPr id="2393" name="Google Shape;2393;p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sp>
        <p:nvSpPr>
          <p:cNvPr id="2398" name="Google Shape;2398;p8"/>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Excessive HTTP Errors</a:t>
            </a:r>
            <a:endParaRPr/>
          </a:p>
        </p:txBody>
      </p:sp>
      <p:sp>
        <p:nvSpPr>
          <p:cNvPr id="2399" name="Google Shape;2399;p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400" name="Google Shape;2400;p8"/>
          <p:cNvSpPr txBox="1"/>
          <p:nvPr>
            <p:ph idx="3" type="body"/>
          </p:nvPr>
        </p:nvSpPr>
        <p:spPr>
          <a:xfrm>
            <a:off x="703375" y="2295400"/>
            <a:ext cx="22942801" cy="9866700"/>
          </a:xfrm>
          <a:prstGeom prst="rect">
            <a:avLst/>
          </a:prstGeom>
          <a:noFill/>
          <a:ln>
            <a:noFill/>
          </a:ln>
        </p:spPr>
        <p:txBody>
          <a:bodyPr anchorCtr="0" anchor="t" bIns="2437975" lIns="1219000" spcFirstLastPara="1" rIns="1219000" wrap="square" tIns="0">
            <a:noAutofit/>
          </a:bodyPr>
          <a:lstStyle/>
          <a:p>
            <a:pPr indent="-501650" lvl="0" marL="457200" rtl="0" algn="l">
              <a:lnSpc>
                <a:spcPct val="115000"/>
              </a:lnSpc>
              <a:spcBef>
                <a:spcPts val="1000"/>
              </a:spcBef>
              <a:spcAft>
                <a:spcPts val="0"/>
              </a:spcAft>
              <a:buClr>
                <a:schemeClr val="dk1"/>
              </a:buClr>
              <a:buSzPts val="4400"/>
              <a:buChar char="●"/>
            </a:pPr>
            <a:r>
              <a:rPr lang="en-US" sz="4400">
                <a:solidFill>
                  <a:schemeClr val="dk1"/>
                </a:solidFill>
              </a:rPr>
              <a:t>This alert monitors the Packetbeat</a:t>
            </a:r>
            <a:endParaRPr sz="4400">
              <a:solidFill>
                <a:schemeClr val="dk1"/>
              </a:solidFill>
            </a:endParaRPr>
          </a:p>
          <a:p>
            <a:pPr indent="-457200" lvl="0" marL="457200" rtl="0" algn="l">
              <a:lnSpc>
                <a:spcPct val="115000"/>
              </a:lnSpc>
              <a:spcBef>
                <a:spcPts val="1000"/>
              </a:spcBef>
              <a:spcAft>
                <a:spcPts val="0"/>
              </a:spcAft>
              <a:buClr>
                <a:schemeClr val="dk1"/>
              </a:buClr>
              <a:buSzPts val="4400"/>
              <a:buChar char="●"/>
            </a:pPr>
            <a:r>
              <a:rPr lang="en-US" sz="4400">
                <a:solidFill>
                  <a:schemeClr val="dk1"/>
                </a:solidFill>
              </a:rPr>
              <a:t>Threshold set if it fires more than 400 times in a 5 minute span</a:t>
            </a:r>
            <a:endParaRPr sz="4400">
              <a:solidFill>
                <a:schemeClr val="dk1"/>
              </a:solidFill>
            </a:endParaRPr>
          </a:p>
          <a:p>
            <a:pPr indent="0" lvl="0" marL="457200" rtl="0" algn="l">
              <a:lnSpc>
                <a:spcPct val="115000"/>
              </a:lnSpc>
              <a:spcBef>
                <a:spcPts val="1000"/>
              </a:spcBef>
              <a:spcAft>
                <a:spcPts val="1000"/>
              </a:spcAft>
              <a:buNone/>
            </a:pPr>
            <a:r>
              <a:t/>
            </a:r>
            <a:endParaRPr sz="4400">
              <a:solidFill>
                <a:schemeClr val="dk1"/>
              </a:solidFill>
            </a:endParaRPr>
          </a:p>
        </p:txBody>
      </p:sp>
      <p:pic>
        <p:nvPicPr>
          <p:cNvPr descr="Graphical user interface&#10;&#10;Description automatically generated with medium confidence" id="2401" name="Google Shape;2401;p8"/>
          <p:cNvPicPr preferRelativeResize="0"/>
          <p:nvPr/>
        </p:nvPicPr>
        <p:blipFill>
          <a:blip r:embed="rId3">
            <a:alphaModFix/>
          </a:blip>
          <a:stretch>
            <a:fillRect/>
          </a:stretch>
        </p:blipFill>
        <p:spPr>
          <a:xfrm>
            <a:off x="2697412" y="3977675"/>
            <a:ext cx="16174863" cy="8976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sp>
        <p:nvSpPr>
          <p:cNvPr id="2407" name="Google Shape;2407;gbc929c733b_0_1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408" name="Google Shape;2408;gbc929c733b_0_1104"/>
          <p:cNvSpPr txBox="1"/>
          <p:nvPr>
            <p:ph idx="2"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HTTP Error Monitoring</a:t>
            </a:r>
            <a:endParaRPr/>
          </a:p>
        </p:txBody>
      </p:sp>
      <p:pic>
        <p:nvPicPr>
          <p:cNvPr id="2409" name="Google Shape;2409;gbc929c733b_0_1104"/>
          <p:cNvPicPr preferRelativeResize="0"/>
          <p:nvPr/>
        </p:nvPicPr>
        <p:blipFill>
          <a:blip r:embed="rId3">
            <a:alphaModFix/>
          </a:blip>
          <a:stretch>
            <a:fillRect/>
          </a:stretch>
        </p:blipFill>
        <p:spPr>
          <a:xfrm>
            <a:off x="0" y="1873775"/>
            <a:ext cx="9143999" cy="4572000"/>
          </a:xfrm>
          <a:prstGeom prst="rect">
            <a:avLst/>
          </a:prstGeom>
          <a:noFill/>
          <a:ln>
            <a:noFill/>
          </a:ln>
        </p:spPr>
      </p:pic>
      <p:pic>
        <p:nvPicPr>
          <p:cNvPr id="2410" name="Google Shape;2410;gbc929c733b_0_1104"/>
          <p:cNvPicPr preferRelativeResize="0"/>
          <p:nvPr/>
        </p:nvPicPr>
        <p:blipFill>
          <a:blip r:embed="rId4">
            <a:alphaModFix/>
          </a:blip>
          <a:stretch>
            <a:fillRect/>
          </a:stretch>
        </p:blipFill>
        <p:spPr>
          <a:xfrm>
            <a:off x="10886700" y="439575"/>
            <a:ext cx="9874800" cy="4937400"/>
          </a:xfrm>
          <a:prstGeom prst="rect">
            <a:avLst/>
          </a:prstGeom>
          <a:noFill/>
          <a:ln>
            <a:noFill/>
          </a:ln>
        </p:spPr>
      </p:pic>
      <p:pic>
        <p:nvPicPr>
          <p:cNvPr id="2411" name="Google Shape;2411;gbc929c733b_0_1104"/>
          <p:cNvPicPr preferRelativeResize="0"/>
          <p:nvPr/>
        </p:nvPicPr>
        <p:blipFill>
          <a:blip r:embed="rId5">
            <a:alphaModFix/>
          </a:blip>
          <a:stretch>
            <a:fillRect/>
          </a:stretch>
        </p:blipFill>
        <p:spPr>
          <a:xfrm>
            <a:off x="1386225" y="6896350"/>
            <a:ext cx="9144000" cy="4572000"/>
          </a:xfrm>
          <a:prstGeom prst="rect">
            <a:avLst/>
          </a:prstGeom>
          <a:noFill/>
          <a:ln>
            <a:noFill/>
          </a:ln>
        </p:spPr>
      </p:pic>
      <p:pic>
        <p:nvPicPr>
          <p:cNvPr id="2412" name="Google Shape;2412;gbc929c733b_0_1104"/>
          <p:cNvPicPr preferRelativeResize="0"/>
          <p:nvPr/>
        </p:nvPicPr>
        <p:blipFill>
          <a:blip r:embed="rId6">
            <a:alphaModFix/>
          </a:blip>
          <a:stretch>
            <a:fillRect/>
          </a:stretch>
        </p:blipFill>
        <p:spPr>
          <a:xfrm>
            <a:off x="10775688" y="10863200"/>
            <a:ext cx="9143999" cy="2637692"/>
          </a:xfrm>
          <a:prstGeom prst="rect">
            <a:avLst/>
          </a:prstGeom>
          <a:noFill/>
          <a:ln>
            <a:noFill/>
          </a:ln>
        </p:spPr>
      </p:pic>
      <p:pic>
        <p:nvPicPr>
          <p:cNvPr id="2413" name="Google Shape;2413;gbc929c733b_0_1104"/>
          <p:cNvPicPr preferRelativeResize="0"/>
          <p:nvPr/>
        </p:nvPicPr>
        <p:blipFill>
          <a:blip r:embed="rId7">
            <a:alphaModFix/>
          </a:blip>
          <a:stretch>
            <a:fillRect/>
          </a:stretch>
        </p:blipFill>
        <p:spPr>
          <a:xfrm>
            <a:off x="13991250" y="5637876"/>
            <a:ext cx="9928926" cy="49644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7" name="Shape 2417"/>
        <p:cNvGrpSpPr/>
        <p:nvPr/>
      </p:nvGrpSpPr>
      <p:grpSpPr>
        <a:xfrm>
          <a:off x="0" y="0"/>
          <a:ext cx="0" cy="0"/>
          <a:chOff x="0" y="0"/>
          <a:chExt cx="0" cy="0"/>
        </a:xfrm>
      </p:grpSpPr>
      <p:sp>
        <p:nvSpPr>
          <p:cNvPr id="2418" name="Google Shape;2418;p9"/>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HTTP Request Size Monitor</a:t>
            </a:r>
            <a:endParaRPr/>
          </a:p>
        </p:txBody>
      </p:sp>
      <p:sp>
        <p:nvSpPr>
          <p:cNvPr id="2419" name="Google Shape;2419;p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420" name="Google Shape;2420;p9"/>
          <p:cNvSpPr txBox="1"/>
          <p:nvPr>
            <p:ph idx="3" type="body"/>
          </p:nvPr>
        </p:nvSpPr>
        <p:spPr>
          <a:xfrm>
            <a:off x="703375" y="2295400"/>
            <a:ext cx="22942801" cy="9866700"/>
          </a:xfrm>
          <a:prstGeom prst="rect">
            <a:avLst/>
          </a:prstGeom>
          <a:noFill/>
          <a:ln>
            <a:noFill/>
          </a:ln>
        </p:spPr>
        <p:txBody>
          <a:bodyPr anchorCtr="0" anchor="t" bIns="2437975" lIns="1219000" spcFirstLastPara="1" rIns="1219000" wrap="square" tIns="0">
            <a:noAutofit/>
          </a:bodyPr>
          <a:lstStyle/>
          <a:p>
            <a:pPr indent="-501650" lvl="0" marL="457200" rtl="0" algn="l">
              <a:lnSpc>
                <a:spcPct val="115000"/>
              </a:lnSpc>
              <a:spcBef>
                <a:spcPts val="1000"/>
              </a:spcBef>
              <a:spcAft>
                <a:spcPts val="0"/>
              </a:spcAft>
              <a:buClr>
                <a:schemeClr val="dk1"/>
              </a:buClr>
              <a:buSzPts val="4400"/>
              <a:buChar char="●"/>
            </a:pPr>
            <a:r>
              <a:rPr lang="en-US" sz="4400">
                <a:solidFill>
                  <a:schemeClr val="dk1"/>
                </a:solidFill>
              </a:rPr>
              <a:t>This alert monitors packetbeat</a:t>
            </a:r>
            <a:endParaRPr sz="4400">
              <a:solidFill>
                <a:schemeClr val="dk1"/>
              </a:solidFill>
            </a:endParaRPr>
          </a:p>
          <a:p>
            <a:pPr indent="-457200" lvl="0" marL="457200" rtl="0" algn="l">
              <a:lnSpc>
                <a:spcPct val="115000"/>
              </a:lnSpc>
              <a:spcBef>
                <a:spcPts val="1000"/>
              </a:spcBef>
              <a:spcAft>
                <a:spcPts val="0"/>
              </a:spcAft>
              <a:buClr>
                <a:schemeClr val="dk1"/>
              </a:buClr>
              <a:buSzPts val="4400"/>
              <a:buChar char="●"/>
            </a:pPr>
            <a:r>
              <a:rPr lang="en-US" sz="4400">
                <a:solidFill>
                  <a:schemeClr val="dk1"/>
                </a:solidFill>
              </a:rPr>
              <a:t>This alert fires when the sum of bytes of any document is above 3500 in the last minute</a:t>
            </a:r>
            <a:endParaRPr sz="4400">
              <a:solidFill>
                <a:schemeClr val="dk1"/>
              </a:solidFill>
            </a:endParaRPr>
          </a:p>
          <a:p>
            <a:pPr indent="0" lvl="0" marL="457200" rtl="0" algn="l">
              <a:lnSpc>
                <a:spcPct val="115000"/>
              </a:lnSpc>
              <a:spcBef>
                <a:spcPts val="1000"/>
              </a:spcBef>
              <a:spcAft>
                <a:spcPts val="0"/>
              </a:spcAft>
              <a:buNone/>
            </a:pPr>
            <a:r>
              <a:t/>
            </a:r>
            <a:endParaRPr sz="4400">
              <a:solidFill>
                <a:schemeClr val="dk1"/>
              </a:solidFill>
            </a:endParaRPr>
          </a:p>
        </p:txBody>
      </p:sp>
      <p:pic>
        <p:nvPicPr>
          <p:cNvPr id="2421" name="Google Shape;2421;p9"/>
          <p:cNvPicPr preferRelativeResize="0"/>
          <p:nvPr/>
        </p:nvPicPr>
        <p:blipFill>
          <a:blip r:embed="rId3">
            <a:alphaModFix/>
          </a:blip>
          <a:stretch>
            <a:fillRect/>
          </a:stretch>
        </p:blipFill>
        <p:spPr>
          <a:xfrm>
            <a:off x="3467850" y="4597400"/>
            <a:ext cx="16020600" cy="8189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6" name="Shape 2426"/>
        <p:cNvGrpSpPr/>
        <p:nvPr/>
      </p:nvGrpSpPr>
      <p:grpSpPr>
        <a:xfrm>
          <a:off x="0" y="0"/>
          <a:ext cx="0" cy="0"/>
          <a:chOff x="0" y="0"/>
          <a:chExt cx="0" cy="0"/>
        </a:xfrm>
      </p:grpSpPr>
      <p:sp>
        <p:nvSpPr>
          <p:cNvPr id="2427" name="Google Shape;2427;gbc929c733b_0_11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28" name="Google Shape;2428;gbc929c733b_0_1133"/>
          <p:cNvSpPr txBox="1"/>
          <p:nvPr>
            <p:ph idx="2"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HTTP Size  Monitoring</a:t>
            </a:r>
            <a:endParaRPr/>
          </a:p>
        </p:txBody>
      </p:sp>
      <p:pic>
        <p:nvPicPr>
          <p:cNvPr id="2429" name="Google Shape;2429;gbc929c733b_0_1133"/>
          <p:cNvPicPr preferRelativeResize="0"/>
          <p:nvPr/>
        </p:nvPicPr>
        <p:blipFill>
          <a:blip r:embed="rId3">
            <a:alphaModFix/>
          </a:blip>
          <a:stretch>
            <a:fillRect/>
          </a:stretch>
        </p:blipFill>
        <p:spPr>
          <a:xfrm>
            <a:off x="6741226" y="1933725"/>
            <a:ext cx="9523351" cy="5649043"/>
          </a:xfrm>
          <a:prstGeom prst="rect">
            <a:avLst/>
          </a:prstGeom>
          <a:noFill/>
          <a:ln>
            <a:noFill/>
          </a:ln>
        </p:spPr>
      </p:pic>
      <p:pic>
        <p:nvPicPr>
          <p:cNvPr id="2430" name="Google Shape;2430;gbc929c733b_0_1133"/>
          <p:cNvPicPr preferRelativeResize="0"/>
          <p:nvPr/>
        </p:nvPicPr>
        <p:blipFill>
          <a:blip r:embed="rId4">
            <a:alphaModFix/>
          </a:blip>
          <a:stretch>
            <a:fillRect/>
          </a:stretch>
        </p:blipFill>
        <p:spPr>
          <a:xfrm>
            <a:off x="1979550" y="7582778"/>
            <a:ext cx="19046700" cy="537122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10"/>
          <p:cNvSpPr txBox="1"/>
          <p:nvPr>
            <p:ph type="title"/>
          </p:nvPr>
        </p:nvSpPr>
        <p:spPr>
          <a:xfrm>
            <a:off x="-65441" y="5040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Cpu Usage Monitor</a:t>
            </a:r>
            <a:endParaRPr/>
          </a:p>
        </p:txBody>
      </p:sp>
      <p:sp>
        <p:nvSpPr>
          <p:cNvPr id="2436" name="Google Shape;2436;p1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437" name="Google Shape;2437;p10"/>
          <p:cNvSpPr txBox="1"/>
          <p:nvPr>
            <p:ph idx="3" type="body"/>
          </p:nvPr>
        </p:nvSpPr>
        <p:spPr>
          <a:xfrm>
            <a:off x="703375" y="2295400"/>
            <a:ext cx="22942801" cy="9866700"/>
          </a:xfrm>
          <a:prstGeom prst="rect">
            <a:avLst/>
          </a:prstGeom>
          <a:noFill/>
          <a:ln>
            <a:noFill/>
          </a:ln>
        </p:spPr>
        <p:txBody>
          <a:bodyPr anchorCtr="0" anchor="t" bIns="2437975" lIns="1219000" spcFirstLastPara="1" rIns="1219000" wrap="square" tIns="0">
            <a:noAutofit/>
          </a:bodyPr>
          <a:lstStyle/>
          <a:p>
            <a:pPr indent="-501650" lvl="0" marL="457200" rtl="0" algn="l">
              <a:lnSpc>
                <a:spcPct val="115000"/>
              </a:lnSpc>
              <a:spcBef>
                <a:spcPts val="1000"/>
              </a:spcBef>
              <a:spcAft>
                <a:spcPts val="0"/>
              </a:spcAft>
              <a:buClr>
                <a:schemeClr val="dk1"/>
              </a:buClr>
              <a:buSzPts val="4400"/>
              <a:buChar char="●"/>
            </a:pPr>
            <a:r>
              <a:rPr lang="en-US" sz="4400">
                <a:solidFill>
                  <a:schemeClr val="dk1"/>
                </a:solidFill>
              </a:rPr>
              <a:t>This alert monitors metricbeat</a:t>
            </a:r>
            <a:endParaRPr sz="4400">
              <a:solidFill>
                <a:schemeClr val="dk1"/>
              </a:solidFill>
            </a:endParaRPr>
          </a:p>
          <a:p>
            <a:pPr indent="-457200" lvl="0" marL="457200" rtl="0" algn="l">
              <a:lnSpc>
                <a:spcPct val="115000"/>
              </a:lnSpc>
              <a:spcBef>
                <a:spcPts val="1000"/>
              </a:spcBef>
              <a:spcAft>
                <a:spcPts val="0"/>
              </a:spcAft>
              <a:buClr>
                <a:schemeClr val="dk1"/>
              </a:buClr>
              <a:buSzPts val="4400"/>
              <a:buChar char="●"/>
            </a:pPr>
            <a:r>
              <a:rPr lang="en-US" sz="4400">
                <a:solidFill>
                  <a:schemeClr val="dk1"/>
                </a:solidFill>
              </a:rPr>
              <a:t>This threshold fires when the max of any system process is above 0.5 in the last 5 minutes.</a:t>
            </a:r>
            <a:endParaRPr sz="4400">
              <a:solidFill>
                <a:schemeClr val="dk1"/>
              </a:solidFill>
            </a:endParaRPr>
          </a:p>
          <a:p>
            <a:pPr indent="0" lvl="0" marL="457200" rtl="0" algn="l">
              <a:lnSpc>
                <a:spcPct val="115000"/>
              </a:lnSpc>
              <a:spcBef>
                <a:spcPts val="1000"/>
              </a:spcBef>
              <a:spcAft>
                <a:spcPts val="0"/>
              </a:spcAft>
              <a:buNone/>
            </a:pPr>
            <a:r>
              <a:t/>
            </a:r>
            <a:endParaRPr sz="4400">
              <a:solidFill>
                <a:schemeClr val="dk1"/>
              </a:solidFill>
            </a:endParaRPr>
          </a:p>
        </p:txBody>
      </p:sp>
      <p:pic>
        <p:nvPicPr>
          <p:cNvPr id="2438" name="Google Shape;2438;p10"/>
          <p:cNvPicPr preferRelativeResize="0"/>
          <p:nvPr/>
        </p:nvPicPr>
        <p:blipFill>
          <a:blip r:embed="rId3">
            <a:alphaModFix/>
          </a:blip>
          <a:stretch>
            <a:fillRect/>
          </a:stretch>
        </p:blipFill>
        <p:spPr>
          <a:xfrm>
            <a:off x="3818600" y="4597400"/>
            <a:ext cx="16740450" cy="8397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 name="Shape 2442"/>
        <p:cNvGrpSpPr/>
        <p:nvPr/>
      </p:nvGrpSpPr>
      <p:grpSpPr>
        <a:xfrm>
          <a:off x="0" y="0"/>
          <a:ext cx="0" cy="0"/>
          <a:chOff x="0" y="0"/>
          <a:chExt cx="0" cy="0"/>
        </a:xfrm>
      </p:grpSpPr>
      <p:pic>
        <p:nvPicPr>
          <p:cNvPr id="2443" name="Google Shape;2443;p11"/>
          <p:cNvPicPr preferRelativeResize="0"/>
          <p:nvPr/>
        </p:nvPicPr>
        <p:blipFill rotWithShape="1">
          <a:blip r:embed="rId3">
            <a:alphaModFix/>
          </a:blip>
          <a:srcRect b="0" l="0" r="0" t="0"/>
          <a:stretch/>
        </p:blipFill>
        <p:spPr>
          <a:xfrm>
            <a:off x="731334" y="773067"/>
            <a:ext cx="22914824" cy="12246448"/>
          </a:xfrm>
          <a:prstGeom prst="rect">
            <a:avLst/>
          </a:prstGeom>
          <a:noFill/>
          <a:ln>
            <a:noFill/>
          </a:ln>
        </p:spPr>
      </p:pic>
      <p:sp>
        <p:nvSpPr>
          <p:cNvPr id="2444" name="Google Shape;2444;p11"/>
          <p:cNvSpPr txBox="1"/>
          <p:nvPr>
            <p:ph type="title"/>
          </p:nvPr>
        </p:nvSpPr>
        <p:spPr>
          <a:xfrm>
            <a:off x="731288" y="5861000"/>
            <a:ext cx="22914900" cy="2070600"/>
          </a:xfrm>
          <a:prstGeom prst="rect">
            <a:avLst/>
          </a:prstGeom>
          <a:noFill/>
          <a:ln>
            <a:noFill/>
          </a:ln>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chemeClr val="dk1"/>
              </a:buClr>
              <a:buSzPts val="1100"/>
              <a:buFont typeface="Arial"/>
              <a:buNone/>
            </a:pPr>
            <a:r>
              <a:rPr lang="en-US"/>
              <a:t>Hardening</a:t>
            </a:r>
            <a:endParaRPr/>
          </a:p>
          <a:p>
            <a:pPr indent="0" lvl="0" marL="0" rtl="0" algn="ctr">
              <a:lnSpc>
                <a:spcPct val="100000"/>
              </a:lnSpc>
              <a:spcBef>
                <a:spcPts val="0"/>
              </a:spcBef>
              <a:spcAft>
                <a:spcPts val="0"/>
              </a:spcAft>
              <a:buSzPts val="9600"/>
              <a:buNone/>
            </a:pPr>
            <a:r>
              <a:t/>
            </a:r>
            <a:endParaRPr b="1"/>
          </a:p>
          <a:p>
            <a:pPr indent="0" lvl="0" marL="0" rtl="0" algn="l">
              <a:lnSpc>
                <a:spcPct val="100000"/>
              </a:lnSpc>
              <a:spcBef>
                <a:spcPts val="0"/>
              </a:spcBef>
              <a:spcAft>
                <a:spcPts val="0"/>
              </a:spcAft>
              <a:buSzPts val="9600"/>
              <a:buNone/>
            </a:pPr>
            <a:r>
              <a:t/>
            </a:r>
            <a:endParaRPr b="1"/>
          </a:p>
        </p:txBody>
      </p:sp>
      <p:sp>
        <p:nvSpPr>
          <p:cNvPr id="2445" name="Google Shape;2445;p1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12"/>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Hardening Against </a:t>
            </a:r>
            <a:r>
              <a:rPr lang="en-US">
                <a:solidFill>
                  <a:schemeClr val="dk1"/>
                </a:solidFill>
              </a:rPr>
              <a:t>Excessive HTTP Errors</a:t>
            </a:r>
            <a:r>
              <a:rPr lang="en-US"/>
              <a:t> on Target 1</a:t>
            </a:r>
            <a:endParaRPr b="1">
              <a:latin typeface="Roboto"/>
              <a:ea typeface="Roboto"/>
              <a:cs typeface="Roboto"/>
              <a:sym typeface="Roboto"/>
            </a:endParaRPr>
          </a:p>
        </p:txBody>
      </p:sp>
      <p:sp>
        <p:nvSpPr>
          <p:cNvPr id="2451" name="Google Shape;2451;p1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452" name="Google Shape;2452;p12"/>
          <p:cNvSpPr txBox="1"/>
          <p:nvPr>
            <p:ph idx="3" type="body"/>
          </p:nvPr>
        </p:nvSpPr>
        <p:spPr>
          <a:xfrm>
            <a:off x="703375" y="2295400"/>
            <a:ext cx="22942801" cy="9866700"/>
          </a:xfrm>
          <a:prstGeom prst="rect">
            <a:avLst/>
          </a:prstGeom>
          <a:noFill/>
          <a:ln>
            <a:noFill/>
          </a:ln>
        </p:spPr>
        <p:txBody>
          <a:bodyPr anchorCtr="0" anchor="t" bIns="2437975" lIns="1219000" spcFirstLastPara="1" rIns="1219000" wrap="square" tIns="0">
            <a:noAutofit/>
          </a:bodyPr>
          <a:lstStyle/>
          <a:p>
            <a:pPr indent="-508000" lvl="0" marL="457200" rtl="0" algn="l">
              <a:lnSpc>
                <a:spcPct val="115000"/>
              </a:lnSpc>
              <a:spcBef>
                <a:spcPts val="0"/>
              </a:spcBef>
              <a:spcAft>
                <a:spcPts val="0"/>
              </a:spcAft>
              <a:buClr>
                <a:schemeClr val="dk1"/>
              </a:buClr>
              <a:buSzPts val="4400"/>
              <a:buChar char="●"/>
            </a:pPr>
            <a:r>
              <a:rPr lang="en-US" sz="4400">
                <a:solidFill>
                  <a:schemeClr val="dk1"/>
                </a:solidFill>
              </a:rPr>
              <a:t>Thorough application backup of system and Database before attempting any fixes.</a:t>
            </a:r>
            <a:endParaRPr sz="4400">
              <a:solidFill>
                <a:schemeClr val="dk1"/>
              </a:solidFill>
            </a:endParaRPr>
          </a:p>
          <a:p>
            <a:pPr indent="0" lvl="0" marL="0" rtl="0" algn="l">
              <a:lnSpc>
                <a:spcPct val="115000"/>
              </a:lnSpc>
              <a:spcBef>
                <a:spcPts val="0"/>
              </a:spcBef>
              <a:spcAft>
                <a:spcPts val="0"/>
              </a:spcAft>
              <a:buSzPts val="3700"/>
              <a:buNone/>
            </a:pPr>
            <a:r>
              <a:rPr lang="en-US" sz="4400">
                <a:solidFill>
                  <a:schemeClr val="dk1"/>
                </a:solidFill>
              </a:rPr>
              <a:t>Set up special-security-package to the latest version.</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Special-security-package scans the system for viruses every day.</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To install it: </a:t>
            </a:r>
            <a:r>
              <a:rPr lang="en-US" sz="4400">
                <a:solidFill>
                  <a:schemeClr val="dk1"/>
                </a:solidFill>
              </a:rPr>
              <a:t>apt-get upgrade</a:t>
            </a:r>
            <a:endParaRPr sz="44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6" name="Shape 2456"/>
        <p:cNvGrpSpPr/>
        <p:nvPr/>
      </p:nvGrpSpPr>
      <p:grpSpPr>
        <a:xfrm>
          <a:off x="0" y="0"/>
          <a:ext cx="0" cy="0"/>
          <a:chOff x="0" y="0"/>
          <a:chExt cx="0" cy="0"/>
        </a:xfrm>
      </p:grpSpPr>
      <p:sp>
        <p:nvSpPr>
          <p:cNvPr id="2457" name="Google Shape;2457;p13"/>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Hardening Against Apache HTTP on Target 1</a:t>
            </a:r>
            <a:endParaRPr b="1">
              <a:latin typeface="Roboto"/>
              <a:ea typeface="Roboto"/>
              <a:cs typeface="Roboto"/>
              <a:sym typeface="Roboto"/>
            </a:endParaRPr>
          </a:p>
        </p:txBody>
      </p:sp>
      <p:sp>
        <p:nvSpPr>
          <p:cNvPr id="2458" name="Google Shape;2458;p1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459" name="Google Shape;2459;p13"/>
          <p:cNvSpPr txBox="1"/>
          <p:nvPr>
            <p:ph idx="3" type="body"/>
          </p:nvPr>
        </p:nvSpPr>
        <p:spPr>
          <a:xfrm>
            <a:off x="703375" y="2295400"/>
            <a:ext cx="22942801" cy="9866700"/>
          </a:xfrm>
          <a:prstGeom prst="rect">
            <a:avLst/>
          </a:prstGeom>
          <a:noFill/>
          <a:ln>
            <a:noFill/>
          </a:ln>
        </p:spPr>
        <p:txBody>
          <a:bodyPr anchorCtr="0" anchor="t" bIns="2437975" lIns="1219000" spcFirstLastPara="1" rIns="1219000" wrap="square" tIns="0">
            <a:noAutofit/>
          </a:bodyPr>
          <a:lstStyle/>
          <a:p>
            <a:pPr indent="0" lvl="0" marL="0" rtl="0" algn="l">
              <a:lnSpc>
                <a:spcPct val="115000"/>
              </a:lnSpc>
              <a:spcBef>
                <a:spcPts val="0"/>
              </a:spcBef>
              <a:spcAft>
                <a:spcPts val="0"/>
              </a:spcAft>
              <a:buSzPts val="3700"/>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This Apache attack can be considered a slow HTTP Denial of Service attack utilizing the allowable connections. Due to there being so much data, the attackers opted to send it slowly. One way to mitigate this is by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Configure our ELK machine with docker that hold our Ansible playbooks to include but not limited to:</a:t>
            </a:r>
            <a:endParaRPr sz="4400">
              <a:solidFill>
                <a:schemeClr val="dk1"/>
              </a:solidFill>
            </a:endParaRPr>
          </a:p>
          <a:p>
            <a:pPr indent="-508000" lvl="2" marL="1371600" rtl="0" algn="l">
              <a:lnSpc>
                <a:spcPct val="115000"/>
              </a:lnSpc>
              <a:spcBef>
                <a:spcPts val="1200"/>
              </a:spcBef>
              <a:spcAft>
                <a:spcPts val="0"/>
              </a:spcAft>
              <a:buClr>
                <a:schemeClr val="dk1"/>
              </a:buClr>
              <a:buSzPts val="4400"/>
              <a:buChar char="■"/>
            </a:pPr>
            <a:r>
              <a:rPr lang="en-US" sz="4400">
                <a:solidFill>
                  <a:schemeClr val="dk1"/>
                </a:solidFill>
              </a:rPr>
              <a:t> setting timeouts mod_reqtimeout</a:t>
            </a:r>
            <a:endParaRPr sz="4400">
              <a:solidFill>
                <a:schemeClr val="dk1"/>
              </a:solidFill>
            </a:endParaRPr>
          </a:p>
          <a:p>
            <a:pPr indent="-508000" lvl="2" marL="1371600" rtl="0" algn="l">
              <a:lnSpc>
                <a:spcPct val="115000"/>
              </a:lnSpc>
              <a:spcBef>
                <a:spcPts val="1200"/>
              </a:spcBef>
              <a:spcAft>
                <a:spcPts val="0"/>
              </a:spcAft>
              <a:buClr>
                <a:schemeClr val="dk1"/>
              </a:buClr>
              <a:buSzPts val="4400"/>
              <a:buChar char="■"/>
            </a:pPr>
            <a:r>
              <a:rPr lang="en-US" sz="4400">
                <a:solidFill>
                  <a:schemeClr val="dk1"/>
                </a:solidFill>
              </a:rPr>
              <a:t>implementing controls assign different priorities to different HTTP Requests (mod_qos)</a:t>
            </a:r>
            <a:endParaRPr sz="4400">
              <a:solidFill>
                <a:schemeClr val="dk1"/>
              </a:solidFill>
            </a:endParaRPr>
          </a:p>
          <a:p>
            <a:pPr indent="-508000" lvl="2" marL="1371600" rtl="0" algn="l">
              <a:lnSpc>
                <a:spcPct val="115000"/>
              </a:lnSpc>
              <a:spcBef>
                <a:spcPts val="1200"/>
              </a:spcBef>
              <a:spcAft>
                <a:spcPts val="0"/>
              </a:spcAft>
              <a:buClr>
                <a:schemeClr val="dk1"/>
              </a:buClr>
              <a:buSzPts val="4400"/>
              <a:buChar char="■"/>
            </a:pPr>
            <a:r>
              <a:rPr lang="en-US" sz="4400">
                <a:solidFill>
                  <a:schemeClr val="dk1"/>
                </a:solidFill>
              </a:rPr>
              <a:t>Implement a WAF to and set specific rules to block specific requests. mod_Security </a:t>
            </a:r>
            <a:endParaRPr sz="4400">
              <a:solidFill>
                <a:schemeClr val="dk1"/>
              </a:solidFill>
            </a:endParaRPr>
          </a:p>
          <a:p>
            <a:pPr indent="-508000" lvl="2" marL="1371600" rtl="0" algn="l">
              <a:lnSpc>
                <a:spcPct val="115000"/>
              </a:lnSpc>
              <a:spcBef>
                <a:spcPts val="1000"/>
              </a:spcBef>
              <a:spcAft>
                <a:spcPts val="0"/>
              </a:spcAft>
              <a:buClr>
                <a:schemeClr val="dk1"/>
              </a:buClr>
              <a:buSzPts val="4400"/>
              <a:buChar char="■"/>
            </a:pPr>
            <a:r>
              <a:rPr lang="en-US" sz="4400">
                <a:solidFill>
                  <a:schemeClr val="dk1"/>
                </a:solidFill>
              </a:rPr>
              <a:t>apt-get install mod _reqtimeout mod_qos, mod_security,</a:t>
            </a:r>
            <a:endParaRPr sz="4400">
              <a:solidFill>
                <a:schemeClr val="dk1"/>
              </a:solidFill>
            </a:endParaRPr>
          </a:p>
          <a:p>
            <a:pPr indent="0" lvl="0" marL="457200" rtl="0" algn="l">
              <a:lnSpc>
                <a:spcPct val="115000"/>
              </a:lnSpc>
              <a:spcBef>
                <a:spcPts val="1000"/>
              </a:spcBef>
              <a:spcAft>
                <a:spcPts val="1000"/>
              </a:spcAft>
              <a:buSzPts val="3700"/>
              <a:buNone/>
            </a:pPr>
            <a:r>
              <a:t/>
            </a:r>
            <a:endParaRPr i="1" sz="44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3" name="Shape 2463"/>
        <p:cNvGrpSpPr/>
        <p:nvPr/>
      </p:nvGrpSpPr>
      <p:grpSpPr>
        <a:xfrm>
          <a:off x="0" y="0"/>
          <a:ext cx="0" cy="0"/>
          <a:chOff x="0" y="0"/>
          <a:chExt cx="0" cy="0"/>
        </a:xfrm>
      </p:grpSpPr>
      <p:sp>
        <p:nvSpPr>
          <p:cNvPr id="2464" name="Google Shape;2464;p14"/>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Hardening Against </a:t>
            </a:r>
            <a:r>
              <a:rPr lang="en-US">
                <a:solidFill>
                  <a:schemeClr val="dk1"/>
                </a:solidFill>
              </a:rPr>
              <a:t>Cpu Usage</a:t>
            </a:r>
            <a:r>
              <a:rPr lang="en-US"/>
              <a:t> on Target 1</a:t>
            </a:r>
            <a:endParaRPr b="1">
              <a:latin typeface="Roboto"/>
              <a:ea typeface="Roboto"/>
              <a:cs typeface="Roboto"/>
              <a:sym typeface="Roboto"/>
            </a:endParaRPr>
          </a:p>
        </p:txBody>
      </p:sp>
      <p:sp>
        <p:nvSpPr>
          <p:cNvPr id="2465" name="Google Shape;2465;p1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466" name="Google Shape;2466;p14"/>
          <p:cNvSpPr txBox="1"/>
          <p:nvPr>
            <p:ph idx="3" type="body"/>
          </p:nvPr>
        </p:nvSpPr>
        <p:spPr>
          <a:xfrm>
            <a:off x="717350" y="2278525"/>
            <a:ext cx="22942800" cy="9866700"/>
          </a:xfrm>
          <a:prstGeom prst="rect">
            <a:avLst/>
          </a:prstGeom>
          <a:noFill/>
          <a:ln>
            <a:noFill/>
          </a:ln>
        </p:spPr>
        <p:txBody>
          <a:bodyPr anchorCtr="0" anchor="t" bIns="2437975" lIns="1219000" spcFirstLastPara="1" rIns="1219000" wrap="square" tIns="0">
            <a:noAutofit/>
          </a:bodyPr>
          <a:lstStyle/>
          <a:p>
            <a:pPr indent="-508000" lvl="0" marL="457200" rtl="0" algn="l">
              <a:lnSpc>
                <a:spcPct val="115000"/>
              </a:lnSpc>
              <a:spcBef>
                <a:spcPts val="0"/>
              </a:spcBef>
              <a:spcAft>
                <a:spcPts val="0"/>
              </a:spcAft>
              <a:buClr>
                <a:schemeClr val="dk1"/>
              </a:buClr>
              <a:buSzPts val="4400"/>
              <a:buChar char="●"/>
            </a:pPr>
            <a:r>
              <a:rPr lang="en-US" sz="4400">
                <a:solidFill>
                  <a:schemeClr val="dk1"/>
                </a:solidFill>
              </a:rPr>
              <a:t>Update the operating system</a:t>
            </a:r>
            <a:endParaRPr sz="4400">
              <a:solidFill>
                <a:schemeClr val="dk1"/>
              </a:solidFill>
            </a:endParaRPr>
          </a:p>
          <a:p>
            <a:pPr indent="-508000" lvl="0" marL="457200" rtl="0" algn="l">
              <a:lnSpc>
                <a:spcPct val="115000"/>
              </a:lnSpc>
              <a:spcBef>
                <a:spcPts val="0"/>
              </a:spcBef>
              <a:spcAft>
                <a:spcPts val="0"/>
              </a:spcAft>
              <a:buClr>
                <a:schemeClr val="dk1"/>
              </a:buClr>
              <a:buSzPts val="4400"/>
              <a:buChar char="●"/>
            </a:pPr>
            <a:r>
              <a:rPr lang="en-US" sz="4400">
                <a:solidFill>
                  <a:schemeClr val="dk1"/>
                </a:solidFill>
              </a:rPr>
              <a:t>Check for firmware updates. </a:t>
            </a:r>
            <a:endParaRPr sz="4400">
              <a:solidFill>
                <a:schemeClr val="dk1"/>
              </a:solidFill>
            </a:endParaRPr>
          </a:p>
          <a:p>
            <a:pPr indent="-508000" lvl="0" marL="457200" rtl="0" algn="l">
              <a:lnSpc>
                <a:spcPct val="115000"/>
              </a:lnSpc>
              <a:spcBef>
                <a:spcPts val="0"/>
              </a:spcBef>
              <a:spcAft>
                <a:spcPts val="0"/>
              </a:spcAft>
              <a:buClr>
                <a:schemeClr val="dk1"/>
              </a:buClr>
              <a:buSzPts val="4400"/>
              <a:buChar char="●"/>
            </a:pPr>
            <a:r>
              <a:rPr lang="en-US" sz="4400">
                <a:solidFill>
                  <a:schemeClr val="dk1"/>
                </a:solidFill>
              </a:rPr>
              <a:t>Update the browser. </a:t>
            </a:r>
            <a:endParaRPr sz="4400">
              <a:solidFill>
                <a:schemeClr val="dk1"/>
              </a:solidFill>
            </a:endParaRPr>
          </a:p>
          <a:p>
            <a:pPr indent="-508000" lvl="0" marL="457200" rtl="0" algn="l">
              <a:lnSpc>
                <a:spcPct val="115000"/>
              </a:lnSpc>
              <a:spcBef>
                <a:spcPts val="0"/>
              </a:spcBef>
              <a:spcAft>
                <a:spcPts val="0"/>
              </a:spcAft>
              <a:buClr>
                <a:schemeClr val="dk1"/>
              </a:buClr>
              <a:buSzPts val="4400"/>
              <a:buChar char="●"/>
            </a:pPr>
            <a:r>
              <a:rPr lang="en-US" sz="4400">
                <a:solidFill>
                  <a:schemeClr val="dk1"/>
                </a:solidFill>
              </a:rPr>
              <a:t>Update other software</a:t>
            </a:r>
            <a:endParaRPr sz="4400">
              <a:solidFill>
                <a:schemeClr val="dk1"/>
              </a:solidFill>
            </a:endParaRPr>
          </a:p>
          <a:p>
            <a:pPr indent="-508000" lvl="0" marL="457200" rtl="0" algn="l">
              <a:lnSpc>
                <a:spcPct val="115000"/>
              </a:lnSpc>
              <a:spcBef>
                <a:spcPts val="0"/>
              </a:spcBef>
              <a:spcAft>
                <a:spcPts val="0"/>
              </a:spcAft>
              <a:buClr>
                <a:schemeClr val="dk1"/>
              </a:buClr>
              <a:buSzPts val="4400"/>
              <a:buChar char="●"/>
            </a:pPr>
            <a:r>
              <a:rPr lang="en-US" sz="4400">
                <a:solidFill>
                  <a:schemeClr val="dk1"/>
                </a:solidFill>
              </a:rPr>
              <a:t>Set the system to consistently scan for malware. </a:t>
            </a:r>
            <a:endParaRPr sz="4400">
              <a:solidFill>
                <a:schemeClr val="dk1"/>
              </a:solidFill>
            </a:endParaRPr>
          </a:p>
          <a:p>
            <a:pPr indent="-508000" lvl="0" marL="457200" rtl="0" algn="l">
              <a:lnSpc>
                <a:spcPct val="115000"/>
              </a:lnSpc>
              <a:spcBef>
                <a:spcPts val="0"/>
              </a:spcBef>
              <a:spcAft>
                <a:spcPts val="0"/>
              </a:spcAft>
              <a:buClr>
                <a:schemeClr val="dk1"/>
              </a:buClr>
              <a:buSzPts val="4400"/>
              <a:buChar char="●"/>
            </a:pPr>
            <a:r>
              <a:rPr lang="en-US" sz="4400">
                <a:solidFill>
                  <a:schemeClr val="dk1"/>
                </a:solidFill>
              </a:rPr>
              <a:t>Identify and End all the processes that are causing the Cpu to spike. </a:t>
            </a:r>
            <a:endParaRPr sz="4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4400">
                <a:solidFill>
                  <a:schemeClr val="dk1"/>
                </a:solidFill>
              </a:rPr>
              <a:t>Identify the Ip that might be the root cause of the spike and blacklist it. </a:t>
            </a:r>
            <a:endParaRPr sz="4400">
              <a:solidFill>
                <a:schemeClr val="dk1"/>
              </a:solidFill>
            </a:endParaRPr>
          </a:p>
          <a:p>
            <a:pPr indent="-508000" lvl="0" marL="914400" rtl="0" algn="l">
              <a:lnSpc>
                <a:spcPct val="115000"/>
              </a:lnSpc>
              <a:spcBef>
                <a:spcPts val="0"/>
              </a:spcBef>
              <a:spcAft>
                <a:spcPts val="0"/>
              </a:spcAft>
              <a:buClr>
                <a:schemeClr val="dk1"/>
              </a:buClr>
              <a:buSzPts val="4400"/>
              <a:buChar char="●"/>
            </a:pPr>
            <a:r>
              <a:rPr lang="en-US" sz="4400">
                <a:solidFill>
                  <a:schemeClr val="dk1"/>
                </a:solidFill>
              </a:rPr>
              <a:t>Always have an </a:t>
            </a:r>
            <a:r>
              <a:rPr lang="en-US" sz="4400">
                <a:solidFill>
                  <a:schemeClr val="dk1"/>
                </a:solidFill>
              </a:rPr>
              <a:t>antivirus active and</a:t>
            </a:r>
            <a:r>
              <a:rPr lang="en-US" sz="4400">
                <a:solidFill>
                  <a:schemeClr val="dk1"/>
                </a:solidFill>
              </a:rPr>
              <a:t> running.</a:t>
            </a:r>
            <a:endParaRPr sz="4400">
              <a:solidFill>
                <a:schemeClr val="dk1"/>
              </a:solidFill>
            </a:endParaRPr>
          </a:p>
          <a:p>
            <a:pPr indent="-508000" lvl="0" marL="457200" rtl="0" algn="l">
              <a:lnSpc>
                <a:spcPct val="115000"/>
              </a:lnSpc>
              <a:spcBef>
                <a:spcPts val="0"/>
              </a:spcBef>
              <a:spcAft>
                <a:spcPts val="0"/>
              </a:spcAft>
              <a:buClr>
                <a:schemeClr val="dk1"/>
              </a:buClr>
              <a:buSzPts val="4400"/>
              <a:buChar char="●"/>
            </a:pPr>
            <a:r>
              <a:rPr lang="en-US" sz="4400">
                <a:solidFill>
                  <a:schemeClr val="dk1"/>
                </a:solidFill>
              </a:rPr>
              <a:t> Doing this make the system less vulnerable to attacks.</a:t>
            </a:r>
            <a:endParaRPr sz="4400">
              <a:solidFill>
                <a:schemeClr val="dk1"/>
              </a:solidFill>
            </a:endParaRPr>
          </a:p>
          <a:p>
            <a:pPr indent="0" lvl="0" marL="457200" rtl="0" algn="l">
              <a:lnSpc>
                <a:spcPct val="115000"/>
              </a:lnSpc>
              <a:spcBef>
                <a:spcPts val="1000"/>
              </a:spcBef>
              <a:spcAft>
                <a:spcPts val="0"/>
              </a:spcAft>
              <a:buNone/>
            </a:pPr>
            <a:r>
              <a:t/>
            </a:r>
            <a:endParaRPr sz="4400">
              <a:solidFill>
                <a:schemeClr val="dk1"/>
              </a:solidFill>
            </a:endParaRPr>
          </a:p>
          <a:p>
            <a:pPr indent="0" lvl="0" marL="1371600" rtl="0" algn="l">
              <a:lnSpc>
                <a:spcPct val="100000"/>
              </a:lnSpc>
              <a:spcBef>
                <a:spcPts val="1000"/>
              </a:spcBef>
              <a:spcAft>
                <a:spcPts val="1200"/>
              </a:spcAft>
              <a:buSzPts val="3700"/>
              <a:buNone/>
            </a:pPr>
            <a:r>
              <a:t/>
            </a:r>
            <a:endParaRPr i="1" sz="44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5" name="Shape 2325"/>
        <p:cNvGrpSpPr/>
        <p:nvPr/>
      </p:nvGrpSpPr>
      <p:grpSpPr>
        <a:xfrm>
          <a:off x="0" y="0"/>
          <a:ext cx="0" cy="0"/>
          <a:chOff x="0" y="0"/>
          <a:chExt cx="0" cy="0"/>
        </a:xfrm>
      </p:grpSpPr>
      <p:sp>
        <p:nvSpPr>
          <p:cNvPr id="2326" name="Google Shape;2326;p2"/>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Table of Contents</a:t>
            </a:r>
            <a:endParaRPr/>
          </a:p>
        </p:txBody>
      </p:sp>
      <p:sp>
        <p:nvSpPr>
          <p:cNvPr id="2327" name="Google Shape;2327;p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328" name="Google Shape;2328;p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
        <p:nvSpPr>
          <p:cNvPr id="2329" name="Google Shape;2329;p2"/>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p>
            <a:pPr indent="0" lvl="0" marL="0" rtl="0" algn="l">
              <a:lnSpc>
                <a:spcPct val="100000"/>
              </a:lnSpc>
              <a:spcBef>
                <a:spcPts val="0"/>
              </a:spcBef>
              <a:spcAft>
                <a:spcPts val="0"/>
              </a:spcAft>
              <a:buSzPts val="4800"/>
              <a:buNone/>
            </a:pPr>
            <a:r>
              <a:rPr lang="en-US"/>
              <a:t>This document contains the following resources: </a:t>
            </a:r>
            <a:endParaRPr/>
          </a:p>
        </p:txBody>
      </p:sp>
      <p:sp>
        <p:nvSpPr>
          <p:cNvPr id="2330" name="Google Shape;2330;p2"/>
          <p:cNvSpPr txBox="1"/>
          <p:nvPr>
            <p:ph idx="3" type="subTitle"/>
          </p:nvPr>
        </p:nvSpPr>
        <p:spPr>
          <a:xfrm>
            <a:off x="32592" y="3728000"/>
            <a:ext cx="24377701" cy="1618500"/>
          </a:xfrm>
          <a:prstGeom prst="rect">
            <a:avLst/>
          </a:prstGeom>
          <a:noFill/>
          <a:ln>
            <a:noFill/>
          </a:ln>
        </p:spPr>
        <p:txBody>
          <a:bodyPr anchorCtr="0" anchor="ctr" bIns="0" lIns="4144550" spcFirstLastPara="1" rIns="1219000" wrap="square" tIns="0">
            <a:noAutofit/>
          </a:bodyPr>
          <a:lstStyle/>
          <a:p>
            <a:pPr indent="0" lvl="0" marL="0" rtl="0" algn="l">
              <a:lnSpc>
                <a:spcPct val="115000"/>
              </a:lnSpc>
              <a:spcBef>
                <a:spcPts val="0"/>
              </a:spcBef>
              <a:spcAft>
                <a:spcPts val="0"/>
              </a:spcAft>
              <a:buSzPts val="3700"/>
              <a:buNone/>
            </a:pPr>
            <a:r>
              <a:rPr b="1" lang="en-US"/>
              <a:t>Network Topology &amp; Critical Vulnerabilities</a:t>
            </a:r>
            <a:endParaRPr b="1"/>
          </a:p>
        </p:txBody>
      </p:sp>
      <p:sp>
        <p:nvSpPr>
          <p:cNvPr id="2331" name="Google Shape;2331;p2"/>
          <p:cNvSpPr txBox="1"/>
          <p:nvPr>
            <p:ph idx="4" type="subTitle"/>
          </p:nvPr>
        </p:nvSpPr>
        <p:spPr>
          <a:xfrm>
            <a:off x="-32592" y="5956133"/>
            <a:ext cx="24443101" cy="1618500"/>
          </a:xfrm>
          <a:prstGeom prst="rect">
            <a:avLst/>
          </a:prstGeom>
          <a:noFill/>
          <a:ln>
            <a:noFill/>
          </a:ln>
        </p:spPr>
        <p:txBody>
          <a:bodyPr anchorCtr="0" anchor="ctr" bIns="0" lIns="4144550" spcFirstLastPara="1" rIns="1219000" wrap="square" tIns="0">
            <a:noAutofit/>
          </a:bodyPr>
          <a:lstStyle/>
          <a:p>
            <a:pPr indent="0" lvl="0" marL="0" rtl="0" algn="l">
              <a:lnSpc>
                <a:spcPct val="115000"/>
              </a:lnSpc>
              <a:spcBef>
                <a:spcPts val="0"/>
              </a:spcBef>
              <a:spcAft>
                <a:spcPts val="0"/>
              </a:spcAft>
              <a:buSzPts val="3700"/>
              <a:buNone/>
            </a:pPr>
            <a:r>
              <a:rPr b="1" lang="en-US"/>
              <a:t>Alerts Implemented</a:t>
            </a:r>
            <a:endParaRPr/>
          </a:p>
        </p:txBody>
      </p:sp>
      <p:sp>
        <p:nvSpPr>
          <p:cNvPr id="2332" name="Google Shape;2332;p2"/>
          <p:cNvSpPr txBox="1"/>
          <p:nvPr>
            <p:ph idx="5" type="subTitle"/>
          </p:nvPr>
        </p:nvSpPr>
        <p:spPr>
          <a:xfrm>
            <a:off x="0" y="8203400"/>
            <a:ext cx="24443101" cy="1618500"/>
          </a:xfrm>
          <a:prstGeom prst="rect">
            <a:avLst/>
          </a:prstGeom>
          <a:noFill/>
          <a:ln>
            <a:noFill/>
          </a:ln>
        </p:spPr>
        <p:txBody>
          <a:bodyPr anchorCtr="0" anchor="ctr" bIns="0" lIns="4144550" spcFirstLastPara="1" rIns="1219000" wrap="square" tIns="0">
            <a:noAutofit/>
          </a:bodyPr>
          <a:lstStyle/>
          <a:p>
            <a:pPr indent="0" lvl="0" marL="0" rtl="0" algn="l">
              <a:lnSpc>
                <a:spcPct val="115000"/>
              </a:lnSpc>
              <a:spcBef>
                <a:spcPts val="0"/>
              </a:spcBef>
              <a:spcAft>
                <a:spcPts val="0"/>
              </a:spcAft>
              <a:buSzPts val="3700"/>
              <a:buNone/>
            </a:pPr>
            <a:r>
              <a:rPr b="1" lang="en-US"/>
              <a:t>Hardening</a:t>
            </a:r>
            <a:endParaRPr/>
          </a:p>
        </p:txBody>
      </p:sp>
      <p:sp>
        <p:nvSpPr>
          <p:cNvPr id="2333" name="Google Shape;2333;p2"/>
          <p:cNvSpPr txBox="1"/>
          <p:nvPr>
            <p:ph idx="6" type="subTitle"/>
          </p:nvPr>
        </p:nvSpPr>
        <p:spPr>
          <a:xfrm>
            <a:off x="-32791" y="10450600"/>
            <a:ext cx="24443101" cy="1618500"/>
          </a:xfrm>
          <a:prstGeom prst="rect">
            <a:avLst/>
          </a:prstGeom>
          <a:noFill/>
          <a:ln>
            <a:noFill/>
          </a:ln>
        </p:spPr>
        <p:txBody>
          <a:bodyPr anchorCtr="0" anchor="ctr" bIns="0" lIns="4144550" spcFirstLastPara="1" rIns="1219000" wrap="square" tIns="0">
            <a:noAutofit/>
          </a:bodyPr>
          <a:lstStyle/>
          <a:p>
            <a:pPr indent="0" lvl="0" marL="0" rtl="0" algn="l">
              <a:lnSpc>
                <a:spcPct val="115000"/>
              </a:lnSpc>
              <a:spcBef>
                <a:spcPts val="0"/>
              </a:spcBef>
              <a:spcAft>
                <a:spcPts val="0"/>
              </a:spcAft>
              <a:buSzPts val="3700"/>
              <a:buNone/>
            </a:pPr>
            <a:r>
              <a:rPr b="1" lang="en-US">
                <a:solidFill>
                  <a:schemeClr val="dk1"/>
                </a:solidFill>
              </a:rPr>
              <a:t>Implementing Patches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0" name="Shape 2470"/>
        <p:cNvGrpSpPr/>
        <p:nvPr/>
      </p:nvGrpSpPr>
      <p:grpSpPr>
        <a:xfrm>
          <a:off x="0" y="0"/>
          <a:ext cx="0" cy="0"/>
          <a:chOff x="0" y="0"/>
          <a:chExt cx="0" cy="0"/>
        </a:xfrm>
      </p:grpSpPr>
      <p:sp>
        <p:nvSpPr>
          <p:cNvPr id="2471" name="Google Shape;2471;p16"/>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b="1" lang="en-US" sz="5400">
                <a:latin typeface="Roboto"/>
                <a:ea typeface="Roboto"/>
                <a:cs typeface="Roboto"/>
                <a:sym typeface="Roboto"/>
              </a:rPr>
              <a:t>Hardening Against</a:t>
            </a:r>
            <a:r>
              <a:rPr b="1" lang="en-US">
                <a:latin typeface="Roboto"/>
                <a:ea typeface="Roboto"/>
                <a:cs typeface="Roboto"/>
                <a:sym typeface="Roboto"/>
              </a:rPr>
              <a:t> </a:t>
            </a:r>
            <a:r>
              <a:rPr b="1" lang="en-US" sz="5400">
                <a:solidFill>
                  <a:schemeClr val="dk1"/>
                </a:solidFill>
                <a:latin typeface="Roboto"/>
                <a:ea typeface="Roboto"/>
                <a:cs typeface="Roboto"/>
                <a:sym typeface="Roboto"/>
              </a:rPr>
              <a:t>phpmailer</a:t>
            </a:r>
            <a:r>
              <a:rPr lang="en-US" sz="5400">
                <a:solidFill>
                  <a:schemeClr val="dk1"/>
                </a:solidFill>
                <a:latin typeface="Roboto"/>
                <a:ea typeface="Roboto"/>
                <a:cs typeface="Roboto"/>
                <a:sym typeface="Roboto"/>
              </a:rPr>
              <a:t> </a:t>
            </a:r>
            <a:r>
              <a:rPr lang="en-US" sz="5400"/>
              <a:t>on Target 2</a:t>
            </a:r>
            <a:endParaRPr b="1" sz="5400">
              <a:latin typeface="Roboto"/>
              <a:ea typeface="Roboto"/>
              <a:cs typeface="Roboto"/>
              <a:sym typeface="Roboto"/>
            </a:endParaRPr>
          </a:p>
        </p:txBody>
      </p:sp>
      <p:sp>
        <p:nvSpPr>
          <p:cNvPr id="2472" name="Google Shape;2472;p1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473" name="Google Shape;2473;p16"/>
          <p:cNvSpPr txBox="1"/>
          <p:nvPr>
            <p:ph idx="3" type="body"/>
          </p:nvPr>
        </p:nvSpPr>
        <p:spPr>
          <a:xfrm>
            <a:off x="703375" y="2295400"/>
            <a:ext cx="22942801" cy="9866700"/>
          </a:xfrm>
          <a:prstGeom prst="rect">
            <a:avLst/>
          </a:prstGeom>
          <a:noFill/>
          <a:ln>
            <a:noFill/>
          </a:ln>
        </p:spPr>
        <p:txBody>
          <a:bodyPr anchorCtr="0" anchor="t" bIns="2437975" lIns="1219000" spcFirstLastPara="1" rIns="1219000" wrap="square" tIns="0">
            <a:noAutofit/>
          </a:bodyPr>
          <a:lstStyle/>
          <a:p>
            <a:pPr indent="-501650" lvl="0" marL="457200" rtl="0" algn="l">
              <a:lnSpc>
                <a:spcPct val="115000"/>
              </a:lnSpc>
              <a:spcBef>
                <a:spcPts val="0"/>
              </a:spcBef>
              <a:spcAft>
                <a:spcPts val="0"/>
              </a:spcAft>
              <a:buSzPts val="4400"/>
              <a:buChar char="●"/>
            </a:pPr>
            <a:r>
              <a:rPr lang="en-US" sz="4400">
                <a:solidFill>
                  <a:schemeClr val="dk1"/>
                </a:solidFill>
              </a:rPr>
              <a:t> </a:t>
            </a:r>
            <a:r>
              <a:rPr lang="en-US" sz="4400">
                <a:solidFill>
                  <a:srgbClr val="1D1C1D"/>
                </a:solidFill>
                <a:highlight>
                  <a:srgbClr val="F8F8F8"/>
                </a:highlight>
              </a:rPr>
              <a:t>Turn on the UseCanonicalName directive. With UseCanonicalName On Apache httpd will use the hostname and port specified in the ServerName directive to construct the canonical name for the server, and the attacker won't be able to inject code anymore.</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rgbClr val="1D1C1D"/>
                </a:solidFill>
                <a:highlight>
                  <a:srgbClr val="F8F8F8"/>
                </a:highlight>
              </a:rPr>
              <a:t>Avoid wildcards (*) on your ServerName configuration. Using wildcards could be leveraged by an attacker to perform header injection attacks on websites and should be avoided whenever possible.</a:t>
            </a:r>
            <a:endParaRPr sz="4400">
              <a:solidFill>
                <a:schemeClr val="dk1"/>
              </a:solidFill>
            </a:endParaRPr>
          </a:p>
          <a:p>
            <a:pPr indent="-501650" lvl="0" marL="457200" marR="190500" rtl="0" algn="l">
              <a:lnSpc>
                <a:spcPct val="146668"/>
              </a:lnSpc>
              <a:spcBef>
                <a:spcPts val="0"/>
              </a:spcBef>
              <a:spcAft>
                <a:spcPts val="0"/>
              </a:spcAft>
              <a:buClr>
                <a:schemeClr val="dk1"/>
              </a:buClr>
              <a:buSzPts val="4400"/>
              <a:buChar char="●"/>
            </a:pPr>
            <a:r>
              <a:rPr lang="en-US" sz="4400">
                <a:solidFill>
                  <a:srgbClr val="1D1C1D"/>
                </a:solidFill>
                <a:highlight>
                  <a:srgbClr val="FFFFFF"/>
                </a:highlight>
              </a:rPr>
              <a:t>It is important to remark that depending on the environment, these configurations could impact the normal functioning of the </a:t>
            </a:r>
            <a:r>
              <a:rPr lang="en-US" sz="4400">
                <a:solidFill>
                  <a:srgbClr val="1D1C1D"/>
                </a:solidFill>
                <a:highlight>
                  <a:srgbClr val="FFFFFF"/>
                </a:highlight>
              </a:rPr>
              <a:t>website </a:t>
            </a:r>
            <a:r>
              <a:rPr lang="en-US" sz="4400">
                <a:solidFill>
                  <a:srgbClr val="1D1C1D"/>
                </a:solidFill>
                <a:highlight>
                  <a:srgbClr val="FFFFFF"/>
                </a:highlight>
              </a:rPr>
              <a:t>and should be tested on a non-production instance before hand.</a:t>
            </a:r>
            <a:endParaRPr sz="4400">
              <a:solidFill>
                <a:srgbClr val="1D1C1D"/>
              </a:solidFill>
              <a:highlight>
                <a:srgbClr val="FFFFFF"/>
              </a:highlight>
            </a:endParaRPr>
          </a:p>
          <a:p>
            <a:pPr indent="0" lvl="0" marL="457200" marR="266700" rtl="0" algn="r">
              <a:lnSpc>
                <a:spcPct val="146668"/>
              </a:lnSpc>
              <a:spcBef>
                <a:spcPts val="0"/>
              </a:spcBef>
              <a:spcAft>
                <a:spcPts val="0"/>
              </a:spcAft>
              <a:buNone/>
            </a:pPr>
            <a:r>
              <a:t/>
            </a:r>
            <a:endParaRPr sz="44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7" name="Shape 2477"/>
        <p:cNvGrpSpPr/>
        <p:nvPr/>
      </p:nvGrpSpPr>
      <p:grpSpPr>
        <a:xfrm>
          <a:off x="0" y="0"/>
          <a:ext cx="0" cy="0"/>
          <a:chOff x="0" y="0"/>
          <a:chExt cx="0" cy="0"/>
        </a:xfrm>
      </p:grpSpPr>
      <p:sp>
        <p:nvSpPr>
          <p:cNvPr id="2478" name="Google Shape;2478;gbc929c733b_0_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sz="6200"/>
              <a:t>Hardening Against Prevalent Server-Side Attacks / Target 1 &amp; 2</a:t>
            </a:r>
            <a:endParaRPr b="1" sz="6200">
              <a:latin typeface="Roboto"/>
              <a:ea typeface="Roboto"/>
              <a:cs typeface="Roboto"/>
              <a:sym typeface="Roboto"/>
            </a:endParaRPr>
          </a:p>
        </p:txBody>
      </p:sp>
      <p:sp>
        <p:nvSpPr>
          <p:cNvPr id="2479" name="Google Shape;2479;gbc929c733b_0_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480" name="Google Shape;2480;gbc929c733b_0_6"/>
          <p:cNvSpPr txBox="1"/>
          <p:nvPr>
            <p:ph idx="3" type="body"/>
          </p:nvPr>
        </p:nvSpPr>
        <p:spPr>
          <a:xfrm>
            <a:off x="457775" y="1879775"/>
            <a:ext cx="22942800" cy="10658700"/>
          </a:xfrm>
          <a:prstGeom prst="rect">
            <a:avLst/>
          </a:prstGeom>
          <a:noFill/>
          <a:ln>
            <a:noFill/>
          </a:ln>
        </p:spPr>
        <p:txBody>
          <a:bodyPr anchorCtr="0" anchor="t" bIns="2437975" lIns="1219000" spcFirstLastPara="1" rIns="1219000" wrap="square" tIns="0">
            <a:noAutofit/>
          </a:bodyPr>
          <a:lstStyle/>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Mitigation Include but not limited to</a:t>
            </a:r>
            <a:r>
              <a:rPr lang="en-US" sz="4400">
                <a:solidFill>
                  <a:schemeClr val="dk1"/>
                </a:solidFill>
              </a:rPr>
              <a:t>:</a:t>
            </a:r>
            <a:endParaRPr sz="4400">
              <a:solidFill>
                <a:schemeClr val="dk1"/>
              </a:solidFill>
            </a:endParaRPr>
          </a:p>
          <a:p>
            <a:pPr indent="-457200" lvl="2" marL="1371600" rtl="0" algn="l">
              <a:lnSpc>
                <a:spcPct val="115000"/>
              </a:lnSpc>
              <a:spcBef>
                <a:spcPts val="1000"/>
              </a:spcBef>
              <a:spcAft>
                <a:spcPts val="0"/>
              </a:spcAft>
              <a:buClr>
                <a:schemeClr val="dk1"/>
              </a:buClr>
              <a:buSzPts val="3600"/>
              <a:buChar char="■"/>
            </a:pPr>
            <a:r>
              <a:rPr b="1" lang="en-US" sz="3600">
                <a:solidFill>
                  <a:schemeClr val="dk1"/>
                </a:solidFill>
              </a:rPr>
              <a:t>Input sanitation: </a:t>
            </a:r>
            <a:r>
              <a:rPr lang="en-US" sz="3600">
                <a:solidFill>
                  <a:schemeClr val="dk1"/>
                </a:solidFill>
              </a:rPr>
              <a:t>the process by which the web application (server side) actively modifies user input to an acceptable format or blocks the user’s request</a:t>
            </a:r>
            <a:endParaRPr sz="3600">
              <a:solidFill>
                <a:schemeClr val="dk1"/>
              </a:solidFill>
            </a:endParaRPr>
          </a:p>
          <a:p>
            <a:pPr indent="-457200" lvl="2" marL="1371600" rtl="0" algn="l">
              <a:lnSpc>
                <a:spcPct val="115000"/>
              </a:lnSpc>
              <a:spcBef>
                <a:spcPts val="1000"/>
              </a:spcBef>
              <a:spcAft>
                <a:spcPts val="0"/>
              </a:spcAft>
              <a:buClr>
                <a:schemeClr val="dk1"/>
              </a:buClr>
              <a:buSzPts val="3600"/>
              <a:buChar char="■"/>
            </a:pPr>
            <a:r>
              <a:rPr b="1" lang="en-US" sz="3600">
                <a:solidFill>
                  <a:schemeClr val="dk1"/>
                </a:solidFill>
              </a:rPr>
              <a:t>Input validation: </a:t>
            </a:r>
            <a:r>
              <a:rPr lang="en-US" sz="3600">
                <a:solidFill>
                  <a:schemeClr val="dk1"/>
                </a:solidFill>
              </a:rPr>
              <a:t>the process that checks if a user’s input is in an acceptable format</a:t>
            </a:r>
            <a:endParaRPr sz="3600">
              <a:solidFill>
                <a:schemeClr val="dk1"/>
              </a:solidFill>
            </a:endParaRPr>
          </a:p>
          <a:p>
            <a:pPr indent="-457200" lvl="3" marL="1828800" rtl="0" algn="l">
              <a:lnSpc>
                <a:spcPct val="115000"/>
              </a:lnSpc>
              <a:spcBef>
                <a:spcPts val="1000"/>
              </a:spcBef>
              <a:spcAft>
                <a:spcPts val="0"/>
              </a:spcAft>
              <a:buClr>
                <a:schemeClr val="dk1"/>
              </a:buClr>
              <a:buSzPts val="3600"/>
              <a:buChar char="●"/>
            </a:pPr>
            <a:r>
              <a:rPr lang="en-US" sz="3600">
                <a:solidFill>
                  <a:schemeClr val="dk1"/>
                </a:solidFill>
              </a:rPr>
              <a:t>Restricted numeric range</a:t>
            </a:r>
            <a:endParaRPr sz="3600">
              <a:solidFill>
                <a:schemeClr val="dk1"/>
              </a:solidFill>
            </a:endParaRPr>
          </a:p>
          <a:p>
            <a:pPr indent="-457200" lvl="3" marL="1828800" rtl="0" algn="l">
              <a:lnSpc>
                <a:spcPct val="115000"/>
              </a:lnSpc>
              <a:spcBef>
                <a:spcPts val="1000"/>
              </a:spcBef>
              <a:spcAft>
                <a:spcPts val="0"/>
              </a:spcAft>
              <a:buClr>
                <a:schemeClr val="dk1"/>
              </a:buClr>
              <a:buSzPts val="3600"/>
              <a:buChar char="●"/>
            </a:pPr>
            <a:r>
              <a:rPr lang="en-US" sz="3600">
                <a:solidFill>
                  <a:schemeClr val="dk1"/>
                </a:solidFill>
              </a:rPr>
              <a:t>Restricted character sequence and patterns</a:t>
            </a:r>
            <a:endParaRPr sz="3600">
              <a:solidFill>
                <a:schemeClr val="dk1"/>
              </a:solidFill>
            </a:endParaRPr>
          </a:p>
          <a:p>
            <a:pPr indent="-457200" lvl="3" marL="1828800" rtl="0" algn="l">
              <a:lnSpc>
                <a:spcPct val="115000"/>
              </a:lnSpc>
              <a:spcBef>
                <a:spcPts val="1000"/>
              </a:spcBef>
              <a:spcAft>
                <a:spcPts val="0"/>
              </a:spcAft>
              <a:buClr>
                <a:schemeClr val="dk1"/>
              </a:buClr>
              <a:buSzPts val="3600"/>
              <a:buChar char="●"/>
            </a:pPr>
            <a:r>
              <a:rPr lang="en-US" sz="3600">
                <a:solidFill>
                  <a:schemeClr val="dk1"/>
                </a:solidFill>
              </a:rPr>
              <a:t>Restricted use of </a:t>
            </a:r>
            <a:r>
              <a:rPr lang="en-US" sz="3600">
                <a:solidFill>
                  <a:srgbClr val="FF0000"/>
                </a:solidFill>
              </a:rPr>
              <a:t>Null</a:t>
            </a:r>
            <a:endParaRPr sz="3600">
              <a:solidFill>
                <a:srgbClr val="FF0000"/>
              </a:solidFill>
            </a:endParaRPr>
          </a:p>
          <a:p>
            <a:pPr indent="-457200" lvl="3" marL="1828800" rtl="0" algn="l">
              <a:lnSpc>
                <a:spcPct val="115000"/>
              </a:lnSpc>
              <a:spcBef>
                <a:spcPts val="1000"/>
              </a:spcBef>
              <a:spcAft>
                <a:spcPts val="0"/>
              </a:spcAft>
              <a:buClr>
                <a:schemeClr val="dk1"/>
              </a:buClr>
              <a:buSzPts val="3600"/>
              <a:buChar char="●"/>
            </a:pPr>
            <a:r>
              <a:rPr lang="en-US" sz="3600">
                <a:solidFill>
                  <a:schemeClr val="dk1"/>
                </a:solidFill>
              </a:rPr>
              <a:t>Restricted parameter use of unused form fields</a:t>
            </a:r>
            <a:endParaRPr sz="3600">
              <a:solidFill>
                <a:schemeClr val="dk1"/>
              </a:solidFill>
            </a:endParaRPr>
          </a:p>
          <a:p>
            <a:pPr indent="-457200" lvl="2" marL="1371600" rtl="0" algn="l">
              <a:lnSpc>
                <a:spcPct val="115000"/>
              </a:lnSpc>
              <a:spcBef>
                <a:spcPts val="1000"/>
              </a:spcBef>
              <a:spcAft>
                <a:spcPts val="0"/>
              </a:spcAft>
              <a:buClr>
                <a:schemeClr val="dk1"/>
              </a:buClr>
              <a:buSzPts val="3600"/>
              <a:buChar char="■"/>
            </a:pPr>
            <a:r>
              <a:rPr b="1" lang="en-US" sz="3600">
                <a:solidFill>
                  <a:schemeClr val="dk1"/>
                </a:solidFill>
              </a:rPr>
              <a:t>Content Security Policy (CSP)</a:t>
            </a:r>
            <a:r>
              <a:rPr lang="en-US" sz="3600">
                <a:solidFill>
                  <a:schemeClr val="dk1"/>
                </a:solidFill>
              </a:rPr>
              <a:t>:  Detects and mitigates specific types of attacks including XSS and various other injection attacks (Not all browsers support CSP)</a:t>
            </a:r>
            <a:endParaRPr sz="3600">
              <a:solidFill>
                <a:schemeClr val="dk1"/>
              </a:solidFill>
            </a:endParaRPr>
          </a:p>
          <a:p>
            <a:pPr indent="-457200" lvl="2" marL="1371600" rtl="0" algn="l">
              <a:lnSpc>
                <a:spcPct val="115000"/>
              </a:lnSpc>
              <a:spcBef>
                <a:spcPts val="1000"/>
              </a:spcBef>
              <a:spcAft>
                <a:spcPts val="0"/>
              </a:spcAft>
              <a:buClr>
                <a:schemeClr val="dk1"/>
              </a:buClr>
              <a:buSzPts val="3600"/>
              <a:buChar char="■"/>
            </a:pPr>
            <a:r>
              <a:rPr lang="en-US" sz="3600">
                <a:solidFill>
                  <a:schemeClr val="dk1"/>
                </a:solidFill>
              </a:rPr>
              <a:t>Ensure that all files and folders on the local server have </a:t>
            </a:r>
            <a:r>
              <a:rPr b="1" lang="en-US" sz="3600">
                <a:solidFill>
                  <a:schemeClr val="dk1"/>
                </a:solidFill>
              </a:rPr>
              <a:t>proper access controls</a:t>
            </a:r>
            <a:r>
              <a:rPr lang="en-US" sz="3600">
                <a:solidFill>
                  <a:schemeClr val="dk1"/>
                </a:solidFill>
              </a:rPr>
              <a:t> in place </a:t>
            </a:r>
            <a:endParaRPr sz="3600">
              <a:solidFill>
                <a:schemeClr val="dk1"/>
              </a:solidFill>
            </a:endParaRPr>
          </a:p>
          <a:p>
            <a:pPr indent="-457200" lvl="2" marL="1371600" rtl="0" algn="l">
              <a:lnSpc>
                <a:spcPct val="115000"/>
              </a:lnSpc>
              <a:spcBef>
                <a:spcPts val="1000"/>
              </a:spcBef>
              <a:spcAft>
                <a:spcPts val="0"/>
              </a:spcAft>
              <a:buClr>
                <a:schemeClr val="dk1"/>
              </a:buClr>
              <a:buSzPts val="3600"/>
              <a:buChar char="■"/>
            </a:pPr>
            <a:r>
              <a:rPr lang="en-US" sz="3600">
                <a:solidFill>
                  <a:schemeClr val="dk1"/>
                </a:solidFill>
              </a:rPr>
              <a:t>Instituting a </a:t>
            </a:r>
            <a:r>
              <a:rPr b="1" lang="en-US" sz="3600">
                <a:solidFill>
                  <a:schemeClr val="dk1"/>
                </a:solidFill>
              </a:rPr>
              <a:t>quality assurance</a:t>
            </a:r>
            <a:r>
              <a:rPr lang="en-US" sz="3600">
                <a:solidFill>
                  <a:schemeClr val="dk1"/>
                </a:solidFill>
              </a:rPr>
              <a:t> program that verifies that web developers are not storing private sensitive information in the web root directory ((i.e. Lock down intellectual property, like DevOps code)</a:t>
            </a:r>
            <a:endParaRPr sz="36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4" name="Shape 2484"/>
        <p:cNvGrpSpPr/>
        <p:nvPr/>
      </p:nvGrpSpPr>
      <p:grpSpPr>
        <a:xfrm>
          <a:off x="0" y="0"/>
          <a:ext cx="0" cy="0"/>
          <a:chOff x="0" y="0"/>
          <a:chExt cx="0" cy="0"/>
        </a:xfrm>
      </p:grpSpPr>
      <p:sp>
        <p:nvSpPr>
          <p:cNvPr id="2485" name="Google Shape;2485;gbd0847e473_0_1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Hardening Against Unauthorized SSH Access on Target 1 &amp; 2</a:t>
            </a:r>
            <a:endParaRPr b="1">
              <a:latin typeface="Roboto"/>
              <a:ea typeface="Roboto"/>
              <a:cs typeface="Roboto"/>
              <a:sym typeface="Roboto"/>
            </a:endParaRPr>
          </a:p>
        </p:txBody>
      </p:sp>
      <p:sp>
        <p:nvSpPr>
          <p:cNvPr id="2486" name="Google Shape;2486;gbd0847e473_0_1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487" name="Google Shape;2487;gbd0847e473_0_14"/>
          <p:cNvSpPr txBox="1"/>
          <p:nvPr>
            <p:ph idx="3" type="body"/>
          </p:nvPr>
        </p:nvSpPr>
        <p:spPr>
          <a:xfrm>
            <a:off x="457775" y="1879775"/>
            <a:ext cx="22942800" cy="10658700"/>
          </a:xfrm>
          <a:prstGeom prst="rect">
            <a:avLst/>
          </a:prstGeom>
          <a:noFill/>
          <a:ln>
            <a:noFill/>
          </a:ln>
        </p:spPr>
        <p:txBody>
          <a:bodyPr anchorCtr="0" anchor="t" bIns="2437975" lIns="1219000" spcFirstLastPara="1" rIns="1219000" wrap="square" tIns="0">
            <a:noAutofit/>
          </a:bodyPr>
          <a:lstStyle/>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We will harden SSH access by editing the sshd configuration file:</a:t>
            </a:r>
            <a:endParaRPr sz="4400">
              <a:solidFill>
                <a:schemeClr val="dk1"/>
              </a:solidFill>
            </a:endParaRPr>
          </a:p>
          <a:p>
            <a:pPr indent="-482600" lvl="2" marL="1371600" rtl="0" algn="l">
              <a:lnSpc>
                <a:spcPct val="115000"/>
              </a:lnSpc>
              <a:spcBef>
                <a:spcPts val="1000"/>
              </a:spcBef>
              <a:spcAft>
                <a:spcPts val="0"/>
              </a:spcAft>
              <a:buClr>
                <a:schemeClr val="dk1"/>
              </a:buClr>
              <a:buSzPts val="4000"/>
              <a:buChar char="■"/>
            </a:pPr>
            <a:r>
              <a:rPr b="1" lang="en-US" sz="4000">
                <a:solidFill>
                  <a:schemeClr val="dk1"/>
                </a:solidFill>
              </a:rPr>
              <a:t>Change the default TCP </a:t>
            </a:r>
            <a:r>
              <a:rPr lang="en-US" sz="4000">
                <a:solidFill>
                  <a:schemeClr val="dk1"/>
                </a:solidFill>
              </a:rPr>
              <a:t>port where SSH daemon is listening. An example is changing it from port 22 to something much higher like 24596. We want to ensure we do not use a port number that is easy to guess, such as 222, 2222 or 22222</a:t>
            </a:r>
            <a:endParaRPr sz="4000">
              <a:solidFill>
                <a:schemeClr val="dk1"/>
              </a:solidFill>
            </a:endParaRPr>
          </a:p>
          <a:p>
            <a:pPr indent="-482600" lvl="2" marL="1371600" rtl="0" algn="l">
              <a:lnSpc>
                <a:spcPct val="115000"/>
              </a:lnSpc>
              <a:spcBef>
                <a:spcPts val="1000"/>
              </a:spcBef>
              <a:spcAft>
                <a:spcPts val="0"/>
              </a:spcAft>
              <a:buClr>
                <a:schemeClr val="dk1"/>
              </a:buClr>
              <a:buSzPts val="4000"/>
              <a:buChar char="■"/>
            </a:pPr>
            <a:r>
              <a:rPr b="1" lang="en-US" sz="4000">
                <a:solidFill>
                  <a:schemeClr val="dk1"/>
                </a:solidFill>
              </a:rPr>
              <a:t>Use SSH key pairs for authentication</a:t>
            </a:r>
            <a:r>
              <a:rPr lang="en-US" sz="4000">
                <a:solidFill>
                  <a:schemeClr val="dk1"/>
                </a:solidFill>
              </a:rPr>
              <a:t> to enable passwordless SSH login.  It is safer and also allows logging in without the need to use a password which is faster and more convenient.  </a:t>
            </a:r>
            <a:endParaRPr sz="4000">
              <a:solidFill>
                <a:schemeClr val="dk1"/>
              </a:solidFill>
            </a:endParaRPr>
          </a:p>
          <a:p>
            <a:pPr indent="-482600" lvl="2" marL="1371600" rtl="0" algn="l">
              <a:lnSpc>
                <a:spcPct val="115000"/>
              </a:lnSpc>
              <a:spcBef>
                <a:spcPts val="1000"/>
              </a:spcBef>
              <a:spcAft>
                <a:spcPts val="0"/>
              </a:spcAft>
              <a:buClr>
                <a:schemeClr val="dk1"/>
              </a:buClr>
              <a:buSzPts val="4000"/>
              <a:buChar char="■"/>
            </a:pPr>
            <a:r>
              <a:rPr b="1" lang="en-US" sz="4000">
                <a:solidFill>
                  <a:schemeClr val="dk1"/>
                </a:solidFill>
              </a:rPr>
              <a:t>Disable password-based logins</a:t>
            </a:r>
            <a:r>
              <a:rPr lang="en-US" sz="4000">
                <a:solidFill>
                  <a:schemeClr val="dk1"/>
                </a:solidFill>
              </a:rPr>
              <a:t> on the server.  This eliminates the possibility of passwords getting cracked and used for login.  </a:t>
            </a:r>
            <a:endParaRPr sz="4000">
              <a:solidFill>
                <a:schemeClr val="dk1"/>
              </a:solidFill>
            </a:endParaRPr>
          </a:p>
          <a:p>
            <a:pPr indent="-482600" lvl="2" marL="1371600" rtl="0" algn="l">
              <a:lnSpc>
                <a:spcPct val="115000"/>
              </a:lnSpc>
              <a:spcBef>
                <a:spcPts val="1000"/>
              </a:spcBef>
              <a:spcAft>
                <a:spcPts val="0"/>
              </a:spcAft>
              <a:buClr>
                <a:schemeClr val="dk1"/>
              </a:buClr>
              <a:buSzPts val="4000"/>
              <a:buChar char="■"/>
            </a:pPr>
            <a:r>
              <a:rPr b="1" lang="en-US" sz="4000">
                <a:solidFill>
                  <a:schemeClr val="dk1"/>
                </a:solidFill>
              </a:rPr>
              <a:t>Disable root access to the server and utilize a service account</a:t>
            </a:r>
            <a:r>
              <a:rPr lang="en-US" sz="4000">
                <a:solidFill>
                  <a:schemeClr val="dk1"/>
                </a:solidFill>
              </a:rPr>
              <a:t> with the </a:t>
            </a:r>
            <a:r>
              <a:rPr lang="en-US" sz="4000">
                <a:solidFill>
                  <a:srgbClr val="FF0000"/>
                </a:solidFill>
              </a:rPr>
              <a:t>su -command</a:t>
            </a:r>
            <a:r>
              <a:rPr lang="en-US" sz="4000">
                <a:solidFill>
                  <a:schemeClr val="dk1"/>
                </a:solidFill>
              </a:rPr>
              <a:t> to switch to a root user once properly authenticated and logged in.  </a:t>
            </a:r>
            <a:endParaRPr sz="4000">
              <a:solidFill>
                <a:schemeClr val="dk1"/>
              </a:solidFill>
            </a:endParaRPr>
          </a:p>
          <a:p>
            <a:pPr indent="-482600" lvl="2" marL="1371600" rtl="0" algn="l">
              <a:lnSpc>
                <a:spcPct val="115000"/>
              </a:lnSpc>
              <a:spcBef>
                <a:spcPts val="1000"/>
              </a:spcBef>
              <a:spcAft>
                <a:spcPts val="0"/>
              </a:spcAft>
              <a:buClr>
                <a:schemeClr val="dk1"/>
              </a:buClr>
              <a:buSzPts val="4000"/>
              <a:buChar char="■"/>
            </a:pPr>
            <a:r>
              <a:rPr b="1" lang="en-US" sz="4000">
                <a:solidFill>
                  <a:schemeClr val="dk1"/>
                </a:solidFill>
              </a:rPr>
              <a:t>We can restrict access to certain IP addresses or hostnames </a:t>
            </a:r>
            <a:r>
              <a:rPr lang="en-US" sz="4000">
                <a:solidFill>
                  <a:schemeClr val="dk1"/>
                </a:solidFill>
              </a:rPr>
              <a:t>via TCP wrappers and editing the /etc/hosts.allow and etc/hosts.deny files.</a:t>
            </a:r>
            <a:endParaRPr sz="40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gbcabf4fcda_1_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Hardening Against Weak Passwords on Target 1</a:t>
            </a:r>
            <a:endParaRPr b="1">
              <a:latin typeface="Roboto"/>
              <a:ea typeface="Roboto"/>
              <a:cs typeface="Roboto"/>
              <a:sym typeface="Roboto"/>
            </a:endParaRPr>
          </a:p>
        </p:txBody>
      </p:sp>
      <p:sp>
        <p:nvSpPr>
          <p:cNvPr id="2493" name="Google Shape;2493;gbcabf4fcda_1_4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pic>
        <p:nvPicPr>
          <p:cNvPr id="2494" name="Google Shape;2494;gbcabf4fcda_1_44"/>
          <p:cNvPicPr preferRelativeResize="0"/>
          <p:nvPr/>
        </p:nvPicPr>
        <p:blipFill>
          <a:blip r:embed="rId3">
            <a:alphaModFix/>
          </a:blip>
          <a:stretch>
            <a:fillRect/>
          </a:stretch>
        </p:blipFill>
        <p:spPr>
          <a:xfrm>
            <a:off x="6512500" y="1928950"/>
            <a:ext cx="9011149" cy="107038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sp>
        <p:nvSpPr>
          <p:cNvPr id="2499" name="Google Shape;2499;gbcabf4fcda_1_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Hardening Against Weak Passwords on Target 2</a:t>
            </a:r>
            <a:endParaRPr b="1">
              <a:latin typeface="Roboto"/>
              <a:ea typeface="Roboto"/>
              <a:cs typeface="Roboto"/>
              <a:sym typeface="Roboto"/>
            </a:endParaRPr>
          </a:p>
        </p:txBody>
      </p:sp>
      <p:sp>
        <p:nvSpPr>
          <p:cNvPr id="2500" name="Google Shape;2500;gbcabf4fcda_1_3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pic>
        <p:nvPicPr>
          <p:cNvPr descr="Text&#10;&#10;Description automatically generated" id="2501" name="Google Shape;2501;gbcabf4fcda_1_36"/>
          <p:cNvPicPr preferRelativeResize="0"/>
          <p:nvPr/>
        </p:nvPicPr>
        <p:blipFill>
          <a:blip r:embed="rId3">
            <a:alphaModFix/>
          </a:blip>
          <a:stretch>
            <a:fillRect/>
          </a:stretch>
        </p:blipFill>
        <p:spPr>
          <a:xfrm>
            <a:off x="5227650" y="1893150"/>
            <a:ext cx="12471450" cy="10579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sp>
        <p:nvSpPr>
          <p:cNvPr id="2506" name="Google Shape;2506;gbcabf4fcda_1_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Hardening Against Weak Passwords on Target 1 &amp; 2</a:t>
            </a:r>
            <a:endParaRPr b="1">
              <a:latin typeface="Roboto"/>
              <a:ea typeface="Roboto"/>
              <a:cs typeface="Roboto"/>
              <a:sym typeface="Roboto"/>
            </a:endParaRPr>
          </a:p>
        </p:txBody>
      </p:sp>
      <p:sp>
        <p:nvSpPr>
          <p:cNvPr id="2507" name="Google Shape;2507;gbcabf4fcda_1_2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508" name="Google Shape;2508;gbcabf4fcda_1_23"/>
          <p:cNvSpPr txBox="1"/>
          <p:nvPr>
            <p:ph idx="3" type="body"/>
          </p:nvPr>
        </p:nvSpPr>
        <p:spPr>
          <a:xfrm>
            <a:off x="173925" y="1879775"/>
            <a:ext cx="23704800" cy="11074200"/>
          </a:xfrm>
          <a:prstGeom prst="rect">
            <a:avLst/>
          </a:prstGeom>
          <a:noFill/>
          <a:ln>
            <a:noFill/>
          </a:ln>
        </p:spPr>
        <p:txBody>
          <a:bodyPr anchorCtr="0" anchor="t" bIns="2437975" lIns="1219000" spcFirstLastPara="1" rIns="1219000" wrap="square" tIns="0">
            <a:noAutofit/>
          </a:bodyPr>
          <a:lstStyle/>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Make the password expire after a set time, so users will have to reset it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We can also set the length, number and character requirements for the password:</a:t>
            </a:r>
            <a:endParaRPr sz="4400">
              <a:solidFill>
                <a:schemeClr val="dk1"/>
              </a:solidFill>
            </a:endParaRPr>
          </a:p>
          <a:p>
            <a:pPr indent="-495300" lvl="2" marL="1371600" rtl="0" algn="l">
              <a:lnSpc>
                <a:spcPct val="115000"/>
              </a:lnSpc>
              <a:spcBef>
                <a:spcPts val="1000"/>
              </a:spcBef>
              <a:spcAft>
                <a:spcPts val="0"/>
              </a:spcAft>
              <a:buClr>
                <a:schemeClr val="dk1"/>
              </a:buClr>
              <a:buSzPts val="4200"/>
              <a:buChar char="■"/>
            </a:pPr>
            <a:r>
              <a:rPr lang="en-US" sz="4200">
                <a:solidFill>
                  <a:schemeClr val="dk1"/>
                </a:solidFill>
              </a:rPr>
              <a:t>Tools:  (1) </a:t>
            </a:r>
            <a:r>
              <a:rPr lang="en-US" sz="4200">
                <a:solidFill>
                  <a:schemeClr val="dk1"/>
                </a:solidFill>
              </a:rPr>
              <a:t>the command “chage” (to change when a password expires (2) the command “nano” (to edit the settings inside the </a:t>
            </a:r>
            <a:r>
              <a:rPr lang="en-US" sz="4200">
                <a:solidFill>
                  <a:srgbClr val="FF0000"/>
                </a:solidFill>
              </a:rPr>
              <a:t>/etc/security/pwquality.conf file</a:t>
            </a:r>
            <a:r>
              <a:rPr lang="en-US" sz="4200">
                <a:solidFill>
                  <a:schemeClr val="dk1"/>
                </a:solidFill>
              </a:rPr>
              <a:t>)</a:t>
            </a:r>
            <a:endParaRPr sz="4200">
              <a:solidFill>
                <a:schemeClr val="dk1"/>
              </a:solidFill>
            </a:endParaRPr>
          </a:p>
          <a:p>
            <a:pPr indent="-495300" lvl="2" marL="1371600" rtl="0" algn="l">
              <a:lnSpc>
                <a:spcPct val="115000"/>
              </a:lnSpc>
              <a:spcBef>
                <a:spcPts val="1000"/>
              </a:spcBef>
              <a:spcAft>
                <a:spcPts val="0"/>
              </a:spcAft>
              <a:buClr>
                <a:schemeClr val="dk1"/>
              </a:buClr>
              <a:buSzPts val="4200"/>
              <a:buChar char="■"/>
            </a:pPr>
            <a:r>
              <a:rPr lang="en-US" sz="4200" u="sng">
                <a:solidFill>
                  <a:schemeClr val="dk1"/>
                </a:solidFill>
              </a:rPr>
              <a:t>Recommendation(s)</a:t>
            </a:r>
            <a:endParaRPr sz="4200" u="sng">
              <a:solidFill>
                <a:schemeClr val="dk1"/>
              </a:solidFill>
            </a:endParaRPr>
          </a:p>
          <a:p>
            <a:pPr indent="-469900" lvl="3" marL="1828800" rtl="0" algn="l">
              <a:lnSpc>
                <a:spcPct val="115000"/>
              </a:lnSpc>
              <a:spcBef>
                <a:spcPts val="1000"/>
              </a:spcBef>
              <a:spcAft>
                <a:spcPts val="0"/>
              </a:spcAft>
              <a:buClr>
                <a:schemeClr val="dk1"/>
              </a:buClr>
              <a:buSzPts val="3800"/>
              <a:buChar char="●"/>
            </a:pPr>
            <a:r>
              <a:rPr lang="en-US" sz="3800">
                <a:solidFill>
                  <a:schemeClr val="dk1"/>
                </a:solidFill>
                <a:extLst>
                  <a:ext uri="http://customooxmlschemas.google.com/">
                    <go:slidesCustomData xmlns:go="http://customooxmlschemas.google.com/" textRoundtripDataId="1"/>
                  </a:ext>
                </a:extLst>
              </a:rPr>
              <a:t>Set the </a:t>
            </a:r>
            <a:r>
              <a:rPr lang="en-US" sz="3800">
                <a:solidFill>
                  <a:srgbClr val="FF0000"/>
                </a:solidFill>
                <a:extLst>
                  <a:ext uri="http://customooxmlschemas.google.com/">
                    <go:slidesCustomData xmlns:go="http://customooxmlschemas.google.com/" textRoundtripDataId="2"/>
                  </a:ext>
                </a:extLst>
              </a:rPr>
              <a:t>maximum number of days between password</a:t>
            </a:r>
            <a:r>
              <a:rPr lang="en-US" sz="3800">
                <a:solidFill>
                  <a:schemeClr val="dk1"/>
                </a:solidFill>
                <a:extLst>
                  <a:ext uri="http://customooxmlschemas.google.com/">
                    <go:slidesCustomData xmlns:go="http://customooxmlschemas.google.com/" textRoundtripDataId="3"/>
                  </a:ext>
                </a:extLst>
              </a:rPr>
              <a:t> changes to 90</a:t>
            </a:r>
            <a:endParaRPr sz="3800">
              <a:solidFill>
                <a:schemeClr val="dk1"/>
              </a:solidFill>
              <a:extLst>
                <a:ext uri="http://customooxmlschemas.google.com/">
                  <go:slidesCustomData xmlns:go="http://customooxmlschemas.google.com/" textRoundtripDataId="4"/>
                </a:ext>
              </a:extLst>
            </a:endParaRPr>
          </a:p>
          <a:p>
            <a:pPr indent="-469900" lvl="3" marL="1828800" rtl="0" algn="l">
              <a:lnSpc>
                <a:spcPct val="115000"/>
              </a:lnSpc>
              <a:spcBef>
                <a:spcPts val="1000"/>
              </a:spcBef>
              <a:spcAft>
                <a:spcPts val="0"/>
              </a:spcAft>
              <a:buClr>
                <a:schemeClr val="dk1"/>
              </a:buClr>
              <a:buSzPts val="3800"/>
              <a:buChar char="●"/>
            </a:pPr>
            <a:r>
              <a:rPr lang="en-US" sz="3800">
                <a:solidFill>
                  <a:schemeClr val="dk1"/>
                </a:solidFill>
                <a:extLst>
                  <a:ext uri="http://customooxmlschemas.google.com/">
                    <go:slidesCustomData xmlns:go="http://customooxmlschemas.google.com/" textRoundtripDataId="5"/>
                  </a:ext>
                </a:extLst>
              </a:rPr>
              <a:t>Require passwords to have a </a:t>
            </a:r>
            <a:r>
              <a:rPr lang="en-US" sz="3800">
                <a:solidFill>
                  <a:srgbClr val="FF0000"/>
                </a:solidFill>
                <a:extLst>
                  <a:ext uri="http://customooxmlschemas.google.com/">
                    <go:slidesCustomData xmlns:go="http://customooxmlschemas.google.com/" textRoundtripDataId="6"/>
                  </a:ext>
                </a:extLst>
              </a:rPr>
              <a:t>minimum</a:t>
            </a:r>
            <a:r>
              <a:rPr lang="en-US" sz="3800">
                <a:solidFill>
                  <a:schemeClr val="dk1"/>
                </a:solidFill>
                <a:extLst>
                  <a:ext uri="http://customooxmlschemas.google.com/">
                    <go:slidesCustomData xmlns:go="http://customooxmlschemas.google.com/" textRoundtripDataId="7"/>
                  </a:ext>
                </a:extLst>
              </a:rPr>
              <a:t> of 16 x </a:t>
            </a:r>
            <a:r>
              <a:rPr lang="en-US" sz="3800">
                <a:solidFill>
                  <a:srgbClr val="FF0000"/>
                </a:solidFill>
                <a:extLst>
                  <a:ext uri="http://customooxmlschemas.google.com/">
                    <go:slidesCustomData xmlns:go="http://customooxmlschemas.google.com/" textRoundtripDataId="8"/>
                  </a:ext>
                </a:extLst>
              </a:rPr>
              <a:t>characters</a:t>
            </a:r>
            <a:endParaRPr sz="3800">
              <a:solidFill>
                <a:srgbClr val="FF0000"/>
              </a:solidFill>
              <a:extLst>
                <a:ext uri="http://customooxmlschemas.google.com/">
                  <go:slidesCustomData xmlns:go="http://customooxmlschemas.google.com/" textRoundtripDataId="9"/>
                </a:ext>
              </a:extLst>
            </a:endParaRPr>
          </a:p>
          <a:p>
            <a:pPr indent="-469900" lvl="3" marL="1828800" rtl="0" algn="l">
              <a:lnSpc>
                <a:spcPct val="115000"/>
              </a:lnSpc>
              <a:spcBef>
                <a:spcPts val="1000"/>
              </a:spcBef>
              <a:spcAft>
                <a:spcPts val="0"/>
              </a:spcAft>
              <a:buClr>
                <a:schemeClr val="dk1"/>
              </a:buClr>
              <a:buSzPts val="3800"/>
              <a:buChar char="●"/>
            </a:pPr>
            <a:r>
              <a:rPr lang="en-US" sz="3800">
                <a:solidFill>
                  <a:schemeClr val="dk1"/>
                </a:solidFill>
                <a:extLst>
                  <a:ext uri="http://customooxmlschemas.google.com/">
                    <go:slidesCustomData xmlns:go="http://customooxmlschemas.google.com/" textRoundtripDataId="10"/>
                  </a:ext>
                </a:extLst>
              </a:rPr>
              <a:t>Require </a:t>
            </a:r>
            <a:r>
              <a:rPr lang="en-US" sz="3800">
                <a:solidFill>
                  <a:srgbClr val="FF0000"/>
                </a:solidFill>
                <a:extLst>
                  <a:ext uri="http://customooxmlschemas.google.com/">
                    <go:slidesCustomData xmlns:go="http://customooxmlschemas.google.com/" textRoundtripDataId="11"/>
                  </a:ext>
                </a:extLst>
              </a:rPr>
              <a:t>complex passwords</a:t>
            </a:r>
            <a:r>
              <a:rPr lang="en-US" sz="3800">
                <a:solidFill>
                  <a:schemeClr val="dk1"/>
                </a:solidFill>
                <a:extLst>
                  <a:ext uri="http://customooxmlschemas.google.com/">
                    <go:slidesCustomData xmlns:go="http://customooxmlschemas.google.com/" textRoundtripDataId="12"/>
                  </a:ext>
                </a:extLst>
              </a:rPr>
              <a:t>:  2 x numbers -  2 x upper case - lower case - 2 x special char.</a:t>
            </a:r>
            <a:endParaRPr sz="3800">
              <a:solidFill>
                <a:schemeClr val="dk1"/>
              </a:solidFill>
              <a:extLst>
                <a:ext uri="http://customooxmlschemas.google.com/">
                  <go:slidesCustomData xmlns:go="http://customooxmlschemas.google.com/" textRoundtripDataId="13"/>
                </a:ext>
              </a:extLst>
            </a:endParaRPr>
          </a:p>
          <a:p>
            <a:pPr indent="-469900" lvl="3" marL="1828800" rtl="0" algn="l">
              <a:lnSpc>
                <a:spcPct val="115000"/>
              </a:lnSpc>
              <a:spcBef>
                <a:spcPts val="1000"/>
              </a:spcBef>
              <a:spcAft>
                <a:spcPts val="0"/>
              </a:spcAft>
              <a:buClr>
                <a:schemeClr val="dk1"/>
              </a:buClr>
              <a:buSzPts val="3800"/>
              <a:buChar char="●"/>
            </a:pPr>
            <a:r>
              <a:rPr lang="en-US" sz="3800">
                <a:solidFill>
                  <a:schemeClr val="dk1"/>
                </a:solidFill>
                <a:extLst>
                  <a:ext uri="http://customooxmlschemas.google.com/">
                    <go:slidesCustomData xmlns:go="http://customooxmlschemas.google.com/" textRoundtripDataId="14"/>
                  </a:ext>
                </a:extLst>
              </a:rPr>
              <a:t>Require </a:t>
            </a:r>
            <a:r>
              <a:rPr lang="en-US" sz="3800">
                <a:solidFill>
                  <a:srgbClr val="FF0000"/>
                </a:solidFill>
                <a:extLst>
                  <a:ext uri="http://customooxmlschemas.google.com/">
                    <go:slidesCustomData xmlns:go="http://customooxmlschemas.google.com/" textRoundtripDataId="15"/>
                  </a:ext>
                </a:extLst>
              </a:rPr>
              <a:t>new passwords to differ</a:t>
            </a:r>
            <a:r>
              <a:rPr lang="en-US" sz="3800">
                <a:solidFill>
                  <a:schemeClr val="dk1"/>
                </a:solidFill>
                <a:extLst>
                  <a:ext uri="http://customooxmlschemas.google.com/">
                    <go:slidesCustomData xmlns:go="http://customooxmlschemas.google.com/" textRoundtripDataId="16"/>
                  </a:ext>
                </a:extLst>
              </a:rPr>
              <a:t> from the last 5 previous password</a:t>
            </a:r>
            <a:endParaRPr sz="4000">
              <a:solidFill>
                <a:schemeClr val="dk1"/>
              </a:solidFill>
              <a:extLst>
                <a:ext uri="http://customooxmlschemas.google.com/">
                  <go:slidesCustomData xmlns:go="http://customooxmlschemas.google.com/" textRoundtripDataId="17"/>
                </a:ext>
              </a:extLst>
            </a:endParaRPr>
          </a:p>
          <a:p>
            <a:pPr indent="-469900" lvl="3" marL="1828800" rtl="0" algn="l">
              <a:lnSpc>
                <a:spcPct val="115000"/>
              </a:lnSpc>
              <a:spcBef>
                <a:spcPts val="1000"/>
              </a:spcBef>
              <a:spcAft>
                <a:spcPts val="0"/>
              </a:spcAft>
              <a:buClr>
                <a:schemeClr val="dk1"/>
              </a:buClr>
              <a:buSzPts val="3800"/>
              <a:buChar char="●"/>
            </a:pPr>
            <a:r>
              <a:rPr lang="en-US" sz="3800">
                <a:solidFill>
                  <a:schemeClr val="dk1"/>
                </a:solidFill>
                <a:extLst>
                  <a:ext uri="http://customooxmlschemas.google.com/">
                    <go:slidesCustomData xmlns:go="http://customooxmlschemas.google.com/" textRoundtripDataId="18"/>
                  </a:ext>
                </a:extLst>
              </a:rPr>
              <a:t>Limit </a:t>
            </a:r>
            <a:r>
              <a:rPr lang="en-US" sz="3800">
                <a:solidFill>
                  <a:srgbClr val="FF0000"/>
                </a:solidFill>
                <a:extLst>
                  <a:ext uri="http://customooxmlschemas.google.com/">
                    <go:slidesCustomData xmlns:go="http://customooxmlschemas.google.com/" textRoundtripDataId="19"/>
                  </a:ext>
                </a:extLst>
              </a:rPr>
              <a:t>incorrect password</a:t>
            </a:r>
            <a:r>
              <a:rPr lang="en-US" sz="3800">
                <a:solidFill>
                  <a:schemeClr val="dk1"/>
                </a:solidFill>
                <a:extLst>
                  <a:ext uri="http://customooxmlschemas.google.com/">
                    <go:slidesCustomData xmlns:go="http://customooxmlschemas.google.com/" textRoundtripDataId="20"/>
                  </a:ext>
                </a:extLst>
              </a:rPr>
              <a:t> by setting account lockout threshold: 10 in a 10 minute time frame</a:t>
            </a:r>
            <a:endParaRPr sz="3800">
              <a:solidFill>
                <a:schemeClr val="dk1"/>
              </a:solidFill>
              <a:extLst>
                <a:ext uri="http://customooxmlschemas.google.com/">
                  <go:slidesCustomData xmlns:go="http://customooxmlschemas.google.com/" textRoundtripDataId="21"/>
                </a:ext>
              </a:extLst>
            </a:endParaRPr>
          </a:p>
          <a:p>
            <a:pPr indent="-469900" lvl="3" marL="1828800" rtl="0" algn="l">
              <a:lnSpc>
                <a:spcPct val="115000"/>
              </a:lnSpc>
              <a:spcBef>
                <a:spcPts val="1000"/>
              </a:spcBef>
              <a:spcAft>
                <a:spcPts val="0"/>
              </a:spcAft>
              <a:buClr>
                <a:schemeClr val="dk1"/>
              </a:buClr>
              <a:buSzPts val="3800"/>
              <a:buChar char="●"/>
            </a:pPr>
            <a:r>
              <a:rPr lang="en-US" sz="3800">
                <a:solidFill>
                  <a:schemeClr val="dk1"/>
                </a:solidFill>
                <a:extLst>
                  <a:ext uri="http://customooxmlschemas.google.com/">
                    <go:slidesCustomData xmlns:go="http://customooxmlschemas.google.com/" textRoundtripDataId="22"/>
                  </a:ext>
                </a:extLst>
              </a:rPr>
              <a:t>Set </a:t>
            </a:r>
            <a:r>
              <a:rPr lang="en-US" sz="3800">
                <a:solidFill>
                  <a:srgbClr val="FF0000"/>
                </a:solidFill>
                <a:extLst>
                  <a:ext uri="http://customooxmlschemas.google.com/">
                    <go:slidesCustomData xmlns:go="http://customooxmlschemas.google.com/" textRoundtripDataId="23"/>
                  </a:ext>
                </a:extLst>
              </a:rPr>
              <a:t>forced log off time</a:t>
            </a:r>
            <a:r>
              <a:rPr lang="en-US" sz="3800">
                <a:solidFill>
                  <a:schemeClr val="dk1"/>
                </a:solidFill>
                <a:extLst>
                  <a:ext uri="http://customooxmlschemas.google.com/">
                    <go:slidesCustomData xmlns:go="http://customooxmlschemas.google.com/" textRoundtripDataId="24"/>
                  </a:ext>
                </a:extLst>
              </a:rPr>
              <a:t> to 24 hours</a:t>
            </a:r>
            <a:endParaRPr sz="3800">
              <a:solidFill>
                <a:schemeClr val="dk1"/>
              </a:solidFill>
              <a:extLst>
                <a:ext uri="http://customooxmlschemas.google.com/">
                  <go:slidesCustomData xmlns:go="http://customooxmlschemas.google.com/" textRoundtripDataId="25"/>
                </a:ext>
              </a:extLst>
            </a:endParaRPr>
          </a:p>
          <a:p>
            <a:pPr indent="-469900" lvl="3" marL="1828800" rtl="0" algn="l">
              <a:lnSpc>
                <a:spcPct val="115000"/>
              </a:lnSpc>
              <a:spcBef>
                <a:spcPts val="1000"/>
              </a:spcBef>
              <a:spcAft>
                <a:spcPts val="0"/>
              </a:spcAft>
              <a:buClr>
                <a:schemeClr val="dk1"/>
              </a:buClr>
              <a:buSzPts val="3800"/>
              <a:buChar char="●"/>
            </a:pPr>
            <a:r>
              <a:rPr lang="en-US" sz="3800">
                <a:solidFill>
                  <a:schemeClr val="dk1"/>
                </a:solidFill>
                <a:extLst>
                  <a:ext uri="http://customooxmlschemas.google.com/">
                    <go:slidesCustomData xmlns:go="http://customooxmlschemas.google.com/" textRoundtripDataId="26"/>
                  </a:ext>
                </a:extLst>
              </a:rPr>
              <a:t>Force </a:t>
            </a:r>
            <a:r>
              <a:rPr lang="en-US" sz="3800">
                <a:solidFill>
                  <a:srgbClr val="FF0000"/>
                </a:solidFill>
                <a:extLst>
                  <a:ext uri="http://customooxmlschemas.google.com/">
                    <go:slidesCustomData xmlns:go="http://customooxmlschemas.google.com/" textRoundtripDataId="27"/>
                  </a:ext>
                </a:extLst>
              </a:rPr>
              <a:t>immediate password expiration </a:t>
            </a:r>
            <a:r>
              <a:rPr lang="en-US" sz="3800">
                <a:solidFill>
                  <a:schemeClr val="dk1"/>
                </a:solidFill>
                <a:extLst>
                  <a:ext uri="http://customooxmlschemas.google.com/">
                    <go:slidesCustomData xmlns:go="http://customooxmlschemas.google.com/" textRoundtripDataId="28"/>
                  </a:ext>
                </a:extLst>
              </a:rPr>
              <a:t>for all users on the server to institute new policy</a:t>
            </a:r>
            <a:endParaRPr sz="38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2" name="Shape 2512"/>
        <p:cNvGrpSpPr/>
        <p:nvPr/>
      </p:nvGrpSpPr>
      <p:grpSpPr>
        <a:xfrm>
          <a:off x="0" y="0"/>
          <a:ext cx="0" cy="0"/>
          <a:chOff x="0" y="0"/>
          <a:chExt cx="0" cy="0"/>
        </a:xfrm>
      </p:grpSpPr>
      <p:sp>
        <p:nvSpPr>
          <p:cNvPr id="2513" name="Google Shape;2513;gbcabf4fcda_1_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Hardening Against Escalating Privileges on Target 1 &amp; 2</a:t>
            </a:r>
            <a:endParaRPr b="1">
              <a:latin typeface="Roboto"/>
              <a:ea typeface="Roboto"/>
              <a:cs typeface="Roboto"/>
              <a:sym typeface="Roboto"/>
            </a:endParaRPr>
          </a:p>
        </p:txBody>
      </p:sp>
      <p:sp>
        <p:nvSpPr>
          <p:cNvPr id="2514" name="Google Shape;2514;gbcabf4fcda_1_5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pic>
        <p:nvPicPr>
          <p:cNvPr id="2515" name="Google Shape;2515;gbcabf4fcda_1_51"/>
          <p:cNvPicPr preferRelativeResize="0"/>
          <p:nvPr/>
        </p:nvPicPr>
        <p:blipFill>
          <a:blip r:embed="rId3">
            <a:alphaModFix/>
          </a:blip>
          <a:stretch>
            <a:fillRect/>
          </a:stretch>
        </p:blipFill>
        <p:spPr>
          <a:xfrm>
            <a:off x="3191150" y="2089550"/>
            <a:ext cx="16274650" cy="10057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9" name="Shape 2519"/>
        <p:cNvGrpSpPr/>
        <p:nvPr/>
      </p:nvGrpSpPr>
      <p:grpSpPr>
        <a:xfrm>
          <a:off x="0" y="0"/>
          <a:ext cx="0" cy="0"/>
          <a:chOff x="0" y="0"/>
          <a:chExt cx="0" cy="0"/>
        </a:xfrm>
      </p:grpSpPr>
      <p:sp>
        <p:nvSpPr>
          <p:cNvPr id="2520" name="Google Shape;2520;gbcabf4fcda_1_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Hardening Against Escalating </a:t>
            </a:r>
            <a:r>
              <a:rPr lang="en-US"/>
              <a:t>Privileges</a:t>
            </a:r>
            <a:r>
              <a:rPr lang="en-US"/>
              <a:t> on Target 1 &amp; 2</a:t>
            </a:r>
            <a:endParaRPr b="1">
              <a:latin typeface="Roboto"/>
              <a:ea typeface="Roboto"/>
              <a:cs typeface="Roboto"/>
              <a:sym typeface="Roboto"/>
            </a:endParaRPr>
          </a:p>
        </p:txBody>
      </p:sp>
      <p:sp>
        <p:nvSpPr>
          <p:cNvPr id="2521" name="Google Shape;2521;gbcabf4fcda_1_2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522" name="Google Shape;2522;gbcabf4fcda_1_29"/>
          <p:cNvSpPr txBox="1"/>
          <p:nvPr>
            <p:ph idx="3" type="body"/>
          </p:nvPr>
        </p:nvSpPr>
        <p:spPr>
          <a:xfrm>
            <a:off x="457775" y="1879775"/>
            <a:ext cx="22942800" cy="10658700"/>
          </a:xfrm>
          <a:prstGeom prst="rect">
            <a:avLst/>
          </a:prstGeom>
          <a:noFill/>
          <a:ln>
            <a:noFill/>
          </a:ln>
        </p:spPr>
        <p:txBody>
          <a:bodyPr anchorCtr="0" anchor="t" bIns="2437975" lIns="1219000" spcFirstLastPara="1" rIns="1219000" wrap="square" tIns="0">
            <a:noAutofit/>
          </a:bodyPr>
          <a:lstStyle/>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We will implement a strategy around practicing the </a:t>
            </a:r>
            <a:r>
              <a:rPr lang="en-US" sz="4400">
                <a:solidFill>
                  <a:srgbClr val="FF0000"/>
                </a:solidFill>
              </a:rPr>
              <a:t>principle of least </a:t>
            </a:r>
            <a:r>
              <a:rPr lang="en-US" sz="4400">
                <a:solidFill>
                  <a:srgbClr val="FF0000"/>
                </a:solidFill>
              </a:rPr>
              <a:t>privilege</a:t>
            </a:r>
            <a:endParaRPr sz="4400">
              <a:solidFill>
                <a:srgbClr val="FF0000"/>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We will inspect all users on the </a:t>
            </a:r>
            <a:r>
              <a:rPr lang="en-US" sz="4400">
                <a:solidFill>
                  <a:schemeClr val="dk1"/>
                </a:solidFill>
              </a:rPr>
              <a:t>web server</a:t>
            </a:r>
            <a:endParaRPr sz="4400">
              <a:solidFill>
                <a:schemeClr val="dk1"/>
              </a:solidFill>
            </a:endParaRPr>
          </a:p>
          <a:p>
            <a:pPr indent="-508000" lvl="2" marL="1371600" rtl="0" algn="l">
              <a:lnSpc>
                <a:spcPct val="115000"/>
              </a:lnSpc>
              <a:spcBef>
                <a:spcPts val="1000"/>
              </a:spcBef>
              <a:spcAft>
                <a:spcPts val="0"/>
              </a:spcAft>
              <a:buClr>
                <a:schemeClr val="dk1"/>
              </a:buClr>
              <a:buSzPts val="4400"/>
              <a:buChar char="■"/>
            </a:pPr>
            <a:r>
              <a:rPr lang="en-US" sz="4400">
                <a:solidFill>
                  <a:schemeClr val="dk1"/>
                </a:solidFill>
              </a:rPr>
              <a:t>check every user’s UID and GID</a:t>
            </a:r>
            <a:endParaRPr sz="4400">
              <a:solidFill>
                <a:schemeClr val="dk1"/>
              </a:solidFill>
            </a:endParaRPr>
          </a:p>
          <a:p>
            <a:pPr indent="-508000" lvl="2" marL="1371600" rtl="0" algn="l">
              <a:lnSpc>
                <a:spcPct val="115000"/>
              </a:lnSpc>
              <a:spcBef>
                <a:spcPts val="1000"/>
              </a:spcBef>
              <a:spcAft>
                <a:spcPts val="0"/>
              </a:spcAft>
              <a:buClr>
                <a:schemeClr val="dk1"/>
              </a:buClr>
              <a:buSzPts val="4400"/>
              <a:buChar char="■"/>
            </a:pPr>
            <a:r>
              <a:rPr lang="en-US" sz="4400">
                <a:solidFill>
                  <a:schemeClr val="dk1"/>
                </a:solidFill>
              </a:rPr>
              <a:t>remove all non-admin users from having access to the server</a:t>
            </a:r>
            <a:endParaRPr sz="4400">
              <a:solidFill>
                <a:schemeClr val="dk1"/>
              </a:solidFill>
            </a:endParaRPr>
          </a:p>
          <a:p>
            <a:pPr indent="-508000" lvl="2" marL="1371600" rtl="0" algn="l">
              <a:lnSpc>
                <a:spcPct val="115000"/>
              </a:lnSpc>
              <a:spcBef>
                <a:spcPts val="1000"/>
              </a:spcBef>
              <a:spcAft>
                <a:spcPts val="0"/>
              </a:spcAft>
              <a:buClr>
                <a:schemeClr val="dk1"/>
              </a:buClr>
              <a:buSzPts val="4400"/>
              <a:buChar char="■"/>
            </a:pPr>
            <a:r>
              <a:rPr lang="en-US" sz="4400">
                <a:solidFill>
                  <a:schemeClr val="dk1"/>
                </a:solidFill>
              </a:rPr>
              <a:t>We will </a:t>
            </a:r>
            <a:r>
              <a:rPr lang="en-US" sz="4400">
                <a:solidFill>
                  <a:srgbClr val="FF0000"/>
                </a:solidFill>
              </a:rPr>
              <a:t>create an admin group</a:t>
            </a:r>
            <a:r>
              <a:rPr lang="en-US" sz="4400">
                <a:solidFill>
                  <a:schemeClr val="dk1"/>
                </a:solidFill>
              </a:rPr>
              <a:t> and ensure only proper admin users are assigned to this group</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We will ensure that all admin users would have to employ the following in order to connect remotely to the network:</a:t>
            </a:r>
            <a:endParaRPr sz="4400">
              <a:solidFill>
                <a:schemeClr val="dk1"/>
              </a:solidFill>
            </a:endParaRPr>
          </a:p>
          <a:p>
            <a:pPr indent="-508000" lvl="2" marL="1371600" rtl="0" algn="l">
              <a:lnSpc>
                <a:spcPct val="115000"/>
              </a:lnSpc>
              <a:spcBef>
                <a:spcPts val="1000"/>
              </a:spcBef>
              <a:spcAft>
                <a:spcPts val="0"/>
              </a:spcAft>
              <a:buClr>
                <a:schemeClr val="dk1"/>
              </a:buClr>
              <a:buSzPts val="4400"/>
              <a:buChar char="■"/>
            </a:pPr>
            <a:r>
              <a:rPr lang="en-US" sz="4400">
                <a:solidFill>
                  <a:schemeClr val="dk1"/>
                </a:solidFill>
              </a:rPr>
              <a:t>require all servers to only be accessed via 256 bit cryptographic RSA VPN </a:t>
            </a:r>
            <a:endParaRPr sz="4400">
              <a:solidFill>
                <a:schemeClr val="dk1"/>
              </a:solidFill>
            </a:endParaRPr>
          </a:p>
          <a:p>
            <a:pPr indent="-508000" lvl="2" marL="1371600" rtl="0" algn="l">
              <a:lnSpc>
                <a:spcPct val="115000"/>
              </a:lnSpc>
              <a:spcBef>
                <a:spcPts val="1000"/>
              </a:spcBef>
              <a:spcAft>
                <a:spcPts val="0"/>
              </a:spcAft>
              <a:buClr>
                <a:schemeClr val="dk1"/>
              </a:buClr>
              <a:buSzPts val="4400"/>
              <a:buChar char="■"/>
            </a:pPr>
            <a:r>
              <a:rPr b="1" lang="en-US" sz="4000">
                <a:solidFill>
                  <a:schemeClr val="dk1"/>
                </a:solidFill>
              </a:rPr>
              <a:t>SSH key pairs for authentication</a:t>
            </a:r>
            <a:r>
              <a:rPr lang="en-US" sz="4000">
                <a:solidFill>
                  <a:schemeClr val="dk1"/>
                </a:solidFill>
              </a:rPr>
              <a:t> </a:t>
            </a:r>
            <a:endParaRPr sz="4400">
              <a:solidFill>
                <a:schemeClr val="dk1"/>
              </a:solidFill>
            </a:endParaRPr>
          </a:p>
          <a:p>
            <a:pPr indent="-508000" lvl="2" marL="1371600" rtl="0" algn="l">
              <a:lnSpc>
                <a:spcPct val="115000"/>
              </a:lnSpc>
              <a:spcBef>
                <a:spcPts val="1000"/>
              </a:spcBef>
              <a:spcAft>
                <a:spcPts val="0"/>
              </a:spcAft>
              <a:buClr>
                <a:schemeClr val="dk1"/>
              </a:buClr>
              <a:buSzPts val="4400"/>
              <a:buChar char="■"/>
            </a:pPr>
            <a:r>
              <a:rPr b="1" lang="en-US" sz="4000">
                <a:solidFill>
                  <a:schemeClr val="dk1"/>
                </a:solidFill>
              </a:rPr>
              <a:t>Disable root access to the server and utilize a service account</a:t>
            </a:r>
            <a:endParaRPr sz="44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sp>
        <p:nvSpPr>
          <p:cNvPr id="2527" name="Google Shape;2527;gbd0847e473_0_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Hardening Against Unfiltered Ports on Target 1 &amp; 2</a:t>
            </a:r>
            <a:endParaRPr b="1">
              <a:latin typeface="Roboto"/>
              <a:ea typeface="Roboto"/>
              <a:cs typeface="Roboto"/>
              <a:sym typeface="Roboto"/>
            </a:endParaRPr>
          </a:p>
        </p:txBody>
      </p:sp>
      <p:sp>
        <p:nvSpPr>
          <p:cNvPr id="2528" name="Google Shape;2528;gbd0847e473_0_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pic>
        <p:nvPicPr>
          <p:cNvPr id="2529" name="Google Shape;2529;gbd0847e473_0_0"/>
          <p:cNvPicPr preferRelativeResize="0"/>
          <p:nvPr/>
        </p:nvPicPr>
        <p:blipFill>
          <a:blip r:embed="rId3">
            <a:alphaModFix/>
          </a:blip>
          <a:stretch>
            <a:fillRect/>
          </a:stretch>
        </p:blipFill>
        <p:spPr>
          <a:xfrm>
            <a:off x="3253400" y="2967100"/>
            <a:ext cx="15834775" cy="6355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3" name="Shape 2533"/>
        <p:cNvGrpSpPr/>
        <p:nvPr/>
      </p:nvGrpSpPr>
      <p:grpSpPr>
        <a:xfrm>
          <a:off x="0" y="0"/>
          <a:ext cx="0" cy="0"/>
          <a:chOff x="0" y="0"/>
          <a:chExt cx="0" cy="0"/>
        </a:xfrm>
      </p:grpSpPr>
      <p:sp>
        <p:nvSpPr>
          <p:cNvPr id="2534" name="Google Shape;2534;gbd0847e473_0_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solidFill>
                  <a:schemeClr val="dk1"/>
                </a:solidFill>
              </a:rPr>
              <a:t>Hardening Against Unfiltered Ports on Target 1 &amp; 2</a:t>
            </a:r>
            <a:endParaRPr b="1">
              <a:solidFill>
                <a:schemeClr val="dk1"/>
              </a:solidFill>
              <a:latin typeface="Roboto"/>
              <a:ea typeface="Roboto"/>
              <a:cs typeface="Roboto"/>
              <a:sym typeface="Roboto"/>
            </a:endParaRPr>
          </a:p>
          <a:p>
            <a:pPr indent="0" lvl="0" marL="0" rtl="0" algn="l">
              <a:lnSpc>
                <a:spcPct val="100000"/>
              </a:lnSpc>
              <a:spcBef>
                <a:spcPts val="0"/>
              </a:spcBef>
              <a:spcAft>
                <a:spcPts val="0"/>
              </a:spcAft>
              <a:buSzPts val="6400"/>
              <a:buNone/>
            </a:pPr>
            <a:r>
              <a:t/>
            </a:r>
            <a:endParaRPr/>
          </a:p>
        </p:txBody>
      </p:sp>
      <p:sp>
        <p:nvSpPr>
          <p:cNvPr id="2535" name="Google Shape;2535;gbd0847e473_0_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536" name="Google Shape;2536;gbd0847e473_0_8"/>
          <p:cNvSpPr txBox="1"/>
          <p:nvPr>
            <p:ph idx="3" type="body"/>
          </p:nvPr>
        </p:nvSpPr>
        <p:spPr>
          <a:xfrm>
            <a:off x="457775" y="1879775"/>
            <a:ext cx="22942800" cy="10658700"/>
          </a:xfrm>
          <a:prstGeom prst="rect">
            <a:avLst/>
          </a:prstGeom>
          <a:noFill/>
          <a:ln>
            <a:noFill/>
          </a:ln>
        </p:spPr>
        <p:txBody>
          <a:bodyPr anchorCtr="0" anchor="t" bIns="2437975" lIns="1219000" spcFirstLastPara="1" rIns="1219000" wrap="square" tIns="0">
            <a:noAutofit/>
          </a:bodyPr>
          <a:lstStyle/>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We will implement a cloud based web application firewall which is a technical security control that would be placed in front of the target 1 and 2 apache web servers to block malicious internet traffic from entering the network.  Thus providing the ability to:</a:t>
            </a:r>
            <a:endParaRPr sz="4400">
              <a:solidFill>
                <a:schemeClr val="dk1"/>
              </a:solidFill>
            </a:endParaRPr>
          </a:p>
          <a:p>
            <a:pPr indent="-508000" lvl="2" marL="1371600" rtl="0" algn="l">
              <a:lnSpc>
                <a:spcPct val="115000"/>
              </a:lnSpc>
              <a:spcBef>
                <a:spcPts val="1000"/>
              </a:spcBef>
              <a:spcAft>
                <a:spcPts val="0"/>
              </a:spcAft>
              <a:buClr>
                <a:schemeClr val="dk1"/>
              </a:buClr>
              <a:buSzPts val="4400"/>
              <a:buChar char="■"/>
            </a:pPr>
            <a:r>
              <a:rPr lang="en-US" sz="4400">
                <a:solidFill>
                  <a:schemeClr val="dk1"/>
                </a:solidFill>
              </a:rPr>
              <a:t>Low cost, subscription based, turnkey product that requires minimal resources.</a:t>
            </a:r>
            <a:endParaRPr sz="4400">
              <a:solidFill>
                <a:schemeClr val="dk1"/>
              </a:solidFill>
            </a:endParaRPr>
          </a:p>
          <a:p>
            <a:pPr indent="-508000" lvl="2" marL="1371600" rtl="0" algn="l">
              <a:lnSpc>
                <a:spcPct val="115000"/>
              </a:lnSpc>
              <a:spcBef>
                <a:spcPts val="1000"/>
              </a:spcBef>
              <a:spcAft>
                <a:spcPts val="0"/>
              </a:spcAft>
              <a:buClr>
                <a:schemeClr val="dk1"/>
              </a:buClr>
              <a:buSzPts val="4400"/>
              <a:buChar char="■"/>
            </a:pPr>
            <a:r>
              <a:rPr lang="en-US" sz="4400">
                <a:solidFill>
                  <a:schemeClr val="dk1"/>
                </a:solidFill>
              </a:rPr>
              <a:t>Protects applications across a variety of hosting locations that protect against application layer attacks.</a:t>
            </a:r>
            <a:endParaRPr sz="4400">
              <a:solidFill>
                <a:schemeClr val="dk1"/>
              </a:solidFill>
            </a:endParaRPr>
          </a:p>
          <a:p>
            <a:pPr indent="-508000" lvl="2" marL="1371600" rtl="0" algn="l">
              <a:lnSpc>
                <a:spcPct val="115000"/>
              </a:lnSpc>
              <a:spcBef>
                <a:spcPts val="1000"/>
              </a:spcBef>
              <a:spcAft>
                <a:spcPts val="0"/>
              </a:spcAft>
              <a:buClr>
                <a:schemeClr val="dk1"/>
              </a:buClr>
              <a:buSzPts val="4400"/>
              <a:buChar char="■"/>
            </a:pPr>
            <a:r>
              <a:rPr lang="en-US" sz="4400">
                <a:solidFill>
                  <a:schemeClr val="dk1"/>
                </a:solidFill>
              </a:rPr>
              <a:t>Cloud service providers use the most current threat intelligence to help identify and block new application security threats.</a:t>
            </a:r>
            <a:endParaRPr sz="4400">
              <a:solidFill>
                <a:schemeClr val="dk1"/>
              </a:solidFill>
            </a:endParaRPr>
          </a:p>
          <a:p>
            <a:pPr indent="-508000" lvl="2" marL="1371600" rtl="0" algn="l">
              <a:lnSpc>
                <a:spcPct val="115000"/>
              </a:lnSpc>
              <a:spcBef>
                <a:spcPts val="1000"/>
              </a:spcBef>
              <a:spcAft>
                <a:spcPts val="0"/>
              </a:spcAft>
              <a:buClr>
                <a:schemeClr val="dk1"/>
              </a:buClr>
              <a:buSzPts val="4400"/>
              <a:buChar char="■"/>
            </a:pPr>
            <a:r>
              <a:rPr lang="en-US" sz="4400">
                <a:solidFill>
                  <a:schemeClr val="dk1"/>
                </a:solidFill>
              </a:rPr>
              <a:t>We will implement a “Hybrid” model to analyze and filter traffic based on combination of both allow (whitelisting) and deny (blacklisting) lists.  </a:t>
            </a:r>
            <a:endParaRPr sz="4400">
              <a:solidFill>
                <a:schemeClr val="dk1"/>
              </a:solidFill>
            </a:endParaRPr>
          </a:p>
          <a:p>
            <a:pPr indent="-508000" lvl="2" marL="1371600" rtl="0" algn="l">
              <a:lnSpc>
                <a:spcPct val="115000"/>
              </a:lnSpc>
              <a:spcBef>
                <a:spcPts val="1000"/>
              </a:spcBef>
              <a:spcAft>
                <a:spcPts val="0"/>
              </a:spcAft>
              <a:buClr>
                <a:schemeClr val="dk1"/>
              </a:buClr>
              <a:buSzPts val="4400"/>
              <a:buChar char="■"/>
            </a:pPr>
            <a:r>
              <a:rPr lang="en-US" sz="4400">
                <a:solidFill>
                  <a:schemeClr val="dk1"/>
                </a:solidFill>
              </a:rPr>
              <a:t>Consideration for WAF such as Wafw00f</a:t>
            </a:r>
            <a:endParaRPr sz="4400">
              <a:solidFill>
                <a:schemeClr val="dk1"/>
              </a:solidFill>
            </a:endParaRPr>
          </a:p>
          <a:p>
            <a:pPr indent="0" lvl="0" marL="914400" rtl="0" algn="l">
              <a:lnSpc>
                <a:spcPct val="115000"/>
              </a:lnSpc>
              <a:spcBef>
                <a:spcPts val="1000"/>
              </a:spcBef>
              <a:spcAft>
                <a:spcPts val="0"/>
              </a:spcAft>
              <a:buNone/>
            </a:pPr>
            <a:r>
              <a:t/>
            </a:r>
            <a:endParaRPr sz="4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pic>
        <p:nvPicPr>
          <p:cNvPr id="2338" name="Google Shape;2338;p3"/>
          <p:cNvPicPr preferRelativeResize="0"/>
          <p:nvPr/>
        </p:nvPicPr>
        <p:blipFill rotWithShape="1">
          <a:blip r:embed="rId3">
            <a:alphaModFix/>
          </a:blip>
          <a:srcRect b="0" l="0" r="0" t="0"/>
          <a:stretch/>
        </p:blipFill>
        <p:spPr>
          <a:xfrm>
            <a:off x="731334" y="773067"/>
            <a:ext cx="22914824" cy="12246448"/>
          </a:xfrm>
          <a:prstGeom prst="rect">
            <a:avLst/>
          </a:prstGeom>
          <a:noFill/>
          <a:ln>
            <a:noFill/>
          </a:ln>
        </p:spPr>
      </p:pic>
      <p:sp>
        <p:nvSpPr>
          <p:cNvPr id="2339" name="Google Shape;2339;p3"/>
          <p:cNvSpPr txBox="1"/>
          <p:nvPr>
            <p:ph type="title"/>
          </p:nvPr>
        </p:nvSpPr>
        <p:spPr>
          <a:xfrm>
            <a:off x="731288" y="5165600"/>
            <a:ext cx="22914900" cy="3461400"/>
          </a:xfrm>
          <a:prstGeom prst="rect">
            <a:avLst/>
          </a:prstGeom>
          <a:noFill/>
          <a:ln>
            <a:noFill/>
          </a:ln>
        </p:spPr>
        <p:txBody>
          <a:bodyPr anchorCtr="0" anchor="t" bIns="243750" lIns="243750" spcFirstLastPara="1" rIns="243750" wrap="square" tIns="243750">
            <a:noAutofit/>
          </a:bodyPr>
          <a:lstStyle/>
          <a:p>
            <a:pPr indent="0" lvl="0" marL="0" rtl="0" algn="ctr">
              <a:lnSpc>
                <a:spcPct val="100000"/>
              </a:lnSpc>
              <a:spcBef>
                <a:spcPts val="0"/>
              </a:spcBef>
              <a:spcAft>
                <a:spcPts val="0"/>
              </a:spcAft>
              <a:buClr>
                <a:schemeClr val="dk1"/>
              </a:buClr>
              <a:buSzPts val="1100"/>
              <a:buFont typeface="Arial"/>
              <a:buNone/>
            </a:pPr>
            <a:r>
              <a:rPr lang="en-US"/>
              <a:t>Network Topology</a:t>
            </a:r>
            <a:endParaRPr/>
          </a:p>
          <a:p>
            <a:pPr indent="0" lvl="0" marL="0" rtl="0" algn="ctr">
              <a:lnSpc>
                <a:spcPct val="100000"/>
              </a:lnSpc>
              <a:spcBef>
                <a:spcPts val="0"/>
              </a:spcBef>
              <a:spcAft>
                <a:spcPts val="0"/>
              </a:spcAft>
              <a:buClr>
                <a:schemeClr val="dk1"/>
              </a:buClr>
              <a:buSzPts val="1100"/>
              <a:buFont typeface="Arial"/>
              <a:buNone/>
            </a:pPr>
            <a:r>
              <a:rPr lang="en-US"/>
              <a:t>&amp; Critical Vulnerabilities</a:t>
            </a:r>
            <a:endParaRPr/>
          </a:p>
          <a:p>
            <a:pPr indent="0" lvl="0" marL="0" rtl="0" algn="ctr">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9600"/>
              <a:buNone/>
            </a:pPr>
            <a:r>
              <a:t/>
            </a:r>
            <a:endParaRPr/>
          </a:p>
        </p:txBody>
      </p:sp>
      <p:sp>
        <p:nvSpPr>
          <p:cNvPr id="2340" name="Google Shape;2340;p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sp>
        <p:nvSpPr>
          <p:cNvPr id="2541" name="Google Shape;2541;gbc929c733b_0_11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solidFill>
                  <a:schemeClr val="dk1"/>
                </a:solidFill>
              </a:rPr>
              <a:t>Hardening Unsecure MySQL Database on Target 1 &amp; 2</a:t>
            </a:r>
            <a:endParaRPr b="1">
              <a:solidFill>
                <a:schemeClr val="dk1"/>
              </a:solidFill>
              <a:latin typeface="Roboto"/>
              <a:ea typeface="Roboto"/>
              <a:cs typeface="Roboto"/>
              <a:sym typeface="Roboto"/>
            </a:endParaRPr>
          </a:p>
          <a:p>
            <a:pPr indent="0" lvl="0" marL="0" rtl="0" algn="l">
              <a:lnSpc>
                <a:spcPct val="100000"/>
              </a:lnSpc>
              <a:spcBef>
                <a:spcPts val="0"/>
              </a:spcBef>
              <a:spcAft>
                <a:spcPts val="0"/>
              </a:spcAft>
              <a:buSzPts val="6400"/>
              <a:buNone/>
            </a:pPr>
            <a:r>
              <a:t/>
            </a:r>
            <a:endParaRPr/>
          </a:p>
        </p:txBody>
      </p:sp>
      <p:sp>
        <p:nvSpPr>
          <p:cNvPr id="2542" name="Google Shape;2542;gbc929c733b_0_114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543" name="Google Shape;2543;gbc929c733b_0_1148"/>
          <p:cNvSpPr txBox="1"/>
          <p:nvPr>
            <p:ph idx="3" type="body"/>
          </p:nvPr>
        </p:nvSpPr>
        <p:spPr>
          <a:xfrm>
            <a:off x="457775" y="1879775"/>
            <a:ext cx="22942800" cy="10658700"/>
          </a:xfrm>
          <a:prstGeom prst="rect">
            <a:avLst/>
          </a:prstGeom>
          <a:noFill/>
          <a:ln>
            <a:noFill/>
          </a:ln>
        </p:spPr>
        <p:txBody>
          <a:bodyPr anchorCtr="0" anchor="t" bIns="2437975" lIns="1219000" spcFirstLastPara="1" rIns="1219000" wrap="square" tIns="0">
            <a:noAutofit/>
          </a:bodyPr>
          <a:lstStyle/>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MySQL Enterprise Transparent Data Encryption (TDE) protects your critical data by enabling data-at-rest encryption in the database. It protects the privacy of your information, prevents data breaches and helps meet regulatory requirements including:</a:t>
            </a:r>
            <a:endParaRPr sz="4400">
              <a:solidFill>
                <a:schemeClr val="dk1"/>
              </a:solidFill>
            </a:endParaRPr>
          </a:p>
          <a:p>
            <a:pPr indent="-508000" lvl="2" marL="1371600" rtl="0" algn="l">
              <a:lnSpc>
                <a:spcPct val="115000"/>
              </a:lnSpc>
              <a:spcBef>
                <a:spcPts val="1000"/>
              </a:spcBef>
              <a:spcAft>
                <a:spcPts val="0"/>
              </a:spcAft>
              <a:buClr>
                <a:schemeClr val="dk1"/>
              </a:buClr>
              <a:buSzPts val="4400"/>
              <a:buChar char="■"/>
            </a:pPr>
            <a:r>
              <a:rPr lang="en-US" sz="4400">
                <a:solidFill>
                  <a:schemeClr val="dk1"/>
                </a:solidFill>
              </a:rPr>
              <a:t>Payment Card Industry Data Security Standard (PCI DSS)</a:t>
            </a:r>
            <a:endParaRPr sz="4400">
              <a:solidFill>
                <a:schemeClr val="dk1"/>
              </a:solidFill>
            </a:endParaRPr>
          </a:p>
          <a:p>
            <a:pPr indent="-508000" lvl="2" marL="1371600" rtl="0" algn="l">
              <a:lnSpc>
                <a:spcPct val="115000"/>
              </a:lnSpc>
              <a:spcBef>
                <a:spcPts val="1000"/>
              </a:spcBef>
              <a:spcAft>
                <a:spcPts val="0"/>
              </a:spcAft>
              <a:buClr>
                <a:schemeClr val="dk1"/>
              </a:buClr>
              <a:buSzPts val="4400"/>
              <a:buChar char="■"/>
            </a:pPr>
            <a:r>
              <a:rPr lang="en-US" sz="4400">
                <a:solidFill>
                  <a:schemeClr val="dk1"/>
                </a:solidFill>
              </a:rPr>
              <a:t>Health Insurance Portability and Accountability Act (HIPAA)</a:t>
            </a:r>
            <a:endParaRPr sz="4400">
              <a:solidFill>
                <a:schemeClr val="dk1"/>
              </a:solidFill>
            </a:endParaRPr>
          </a:p>
          <a:p>
            <a:pPr indent="-508000" lvl="2" marL="1371600" rtl="0" algn="l">
              <a:lnSpc>
                <a:spcPct val="115000"/>
              </a:lnSpc>
              <a:spcBef>
                <a:spcPts val="1000"/>
              </a:spcBef>
              <a:spcAft>
                <a:spcPts val="0"/>
              </a:spcAft>
              <a:buClr>
                <a:schemeClr val="dk1"/>
              </a:buClr>
              <a:buSzPts val="4400"/>
              <a:buChar char="■"/>
            </a:pPr>
            <a:r>
              <a:rPr lang="en-US" sz="4400">
                <a:solidFill>
                  <a:schemeClr val="dk1"/>
                </a:solidFill>
              </a:rPr>
              <a:t>General Data Protection Regulation (GDPR)</a:t>
            </a:r>
            <a:endParaRPr sz="4400">
              <a:solidFill>
                <a:schemeClr val="dk1"/>
              </a:solidFill>
            </a:endParaRPr>
          </a:p>
          <a:p>
            <a:pPr indent="-508000" lvl="2" marL="1371600" rtl="0" algn="l">
              <a:lnSpc>
                <a:spcPct val="115000"/>
              </a:lnSpc>
              <a:spcBef>
                <a:spcPts val="1000"/>
              </a:spcBef>
              <a:spcAft>
                <a:spcPts val="0"/>
              </a:spcAft>
              <a:buClr>
                <a:schemeClr val="dk1"/>
              </a:buClr>
              <a:buSzPts val="4400"/>
              <a:buChar char="■"/>
            </a:pPr>
            <a:r>
              <a:rPr lang="en-US" sz="4400">
                <a:solidFill>
                  <a:schemeClr val="dk1"/>
                </a:solidFill>
              </a:rPr>
              <a:t>California Consumer Protection Act (CCPA)</a:t>
            </a:r>
            <a:endParaRPr sz="4400">
              <a:solidFill>
                <a:schemeClr val="dk1"/>
              </a:solidFill>
            </a:endParaRPr>
          </a:p>
          <a:p>
            <a:pPr indent="-508000" lvl="2" marL="1371600" rtl="0" algn="l">
              <a:lnSpc>
                <a:spcPct val="115000"/>
              </a:lnSpc>
              <a:spcBef>
                <a:spcPts val="1000"/>
              </a:spcBef>
              <a:spcAft>
                <a:spcPts val="0"/>
              </a:spcAft>
              <a:buClr>
                <a:schemeClr val="dk1"/>
              </a:buClr>
              <a:buSzPts val="4400"/>
              <a:buChar char="■"/>
            </a:pPr>
            <a:r>
              <a:rPr lang="en-US" sz="4400">
                <a:solidFill>
                  <a:schemeClr val="dk1"/>
                </a:solidFill>
              </a:rPr>
              <a:t>And more</a:t>
            </a:r>
            <a:endParaRPr sz="4400">
              <a:solidFill>
                <a:schemeClr val="dk1"/>
              </a:solidFill>
            </a:endParaRPr>
          </a:p>
          <a:p>
            <a:pPr indent="0" lvl="0" marL="914400" rtl="0" algn="l">
              <a:lnSpc>
                <a:spcPct val="115000"/>
              </a:lnSpc>
              <a:spcBef>
                <a:spcPts val="1000"/>
              </a:spcBef>
              <a:spcAft>
                <a:spcPts val="0"/>
              </a:spcAft>
              <a:buNone/>
            </a:pPr>
            <a:r>
              <a:t/>
            </a:r>
            <a:endParaRPr sz="4400">
              <a:solidFill>
                <a:schemeClr val="dk1"/>
              </a:solidFill>
            </a:endParaRPr>
          </a:p>
        </p:txBody>
      </p:sp>
      <p:pic>
        <p:nvPicPr>
          <p:cNvPr id="2544" name="Google Shape;2544;gbc929c733b_0_1148"/>
          <p:cNvPicPr preferRelativeResize="0"/>
          <p:nvPr/>
        </p:nvPicPr>
        <p:blipFill>
          <a:blip r:embed="rId3">
            <a:alphaModFix/>
          </a:blip>
          <a:stretch>
            <a:fillRect/>
          </a:stretch>
        </p:blipFill>
        <p:spPr>
          <a:xfrm>
            <a:off x="5968815" y="8722215"/>
            <a:ext cx="15462288" cy="4497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8" name="Shape 2548"/>
        <p:cNvGrpSpPr/>
        <p:nvPr/>
      </p:nvGrpSpPr>
      <p:grpSpPr>
        <a:xfrm>
          <a:off x="0" y="0"/>
          <a:ext cx="0" cy="0"/>
          <a:chOff x="0" y="0"/>
          <a:chExt cx="0" cy="0"/>
        </a:xfrm>
      </p:grpSpPr>
      <p:pic>
        <p:nvPicPr>
          <p:cNvPr id="2549" name="Google Shape;2549;p18"/>
          <p:cNvPicPr preferRelativeResize="0"/>
          <p:nvPr/>
        </p:nvPicPr>
        <p:blipFill rotWithShape="1">
          <a:blip r:embed="rId3">
            <a:alphaModFix/>
          </a:blip>
          <a:srcRect b="0" l="0" r="0" t="0"/>
          <a:stretch/>
        </p:blipFill>
        <p:spPr>
          <a:xfrm>
            <a:off x="731334" y="773067"/>
            <a:ext cx="22914824" cy="12246448"/>
          </a:xfrm>
          <a:prstGeom prst="rect">
            <a:avLst/>
          </a:prstGeom>
          <a:noFill/>
          <a:ln>
            <a:noFill/>
          </a:ln>
        </p:spPr>
      </p:pic>
      <p:sp>
        <p:nvSpPr>
          <p:cNvPr id="2550" name="Google Shape;2550;p18"/>
          <p:cNvSpPr txBox="1"/>
          <p:nvPr>
            <p:ph type="title"/>
          </p:nvPr>
        </p:nvSpPr>
        <p:spPr>
          <a:xfrm>
            <a:off x="731280" y="5711450"/>
            <a:ext cx="22914900" cy="2369700"/>
          </a:xfrm>
          <a:prstGeom prst="rect">
            <a:avLst/>
          </a:prstGeom>
          <a:noFill/>
          <a:ln>
            <a:noFill/>
          </a:ln>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chemeClr val="dk1"/>
              </a:buClr>
              <a:buSzPts val="1100"/>
              <a:buFont typeface="Arial"/>
              <a:buNone/>
            </a:pPr>
            <a:r>
              <a:rPr lang="en-US"/>
              <a:t>Implementing Patches</a:t>
            </a:r>
            <a:endParaRPr/>
          </a:p>
          <a:p>
            <a:pPr indent="0" lvl="0" marL="0" rtl="0" algn="ctr">
              <a:lnSpc>
                <a:spcPct val="100000"/>
              </a:lnSpc>
              <a:spcBef>
                <a:spcPts val="0"/>
              </a:spcBef>
              <a:spcAft>
                <a:spcPts val="0"/>
              </a:spcAft>
              <a:buSzPts val="9600"/>
              <a:buNone/>
            </a:pPr>
            <a:r>
              <a:t/>
            </a:r>
            <a:endParaRPr b="1"/>
          </a:p>
          <a:p>
            <a:pPr indent="0" lvl="0" marL="0" rtl="0" algn="l">
              <a:lnSpc>
                <a:spcPct val="100000"/>
              </a:lnSpc>
              <a:spcBef>
                <a:spcPts val="0"/>
              </a:spcBef>
              <a:spcAft>
                <a:spcPts val="0"/>
              </a:spcAft>
              <a:buSzPts val="9600"/>
              <a:buNone/>
            </a:pPr>
            <a:r>
              <a:t/>
            </a:r>
            <a:endParaRPr b="1"/>
          </a:p>
        </p:txBody>
      </p:sp>
      <p:sp>
        <p:nvSpPr>
          <p:cNvPr id="2551" name="Google Shape;2551;p1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5" name="Shape 2555"/>
        <p:cNvGrpSpPr/>
        <p:nvPr/>
      </p:nvGrpSpPr>
      <p:grpSpPr>
        <a:xfrm>
          <a:off x="0" y="0"/>
          <a:ext cx="0" cy="0"/>
          <a:chOff x="0" y="0"/>
          <a:chExt cx="0" cy="0"/>
        </a:xfrm>
      </p:grpSpPr>
      <p:sp>
        <p:nvSpPr>
          <p:cNvPr id="2556" name="Google Shape;2556;p19"/>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Implementing Patches with Ansible</a:t>
            </a:r>
            <a:endParaRPr b="1">
              <a:latin typeface="Roboto"/>
              <a:ea typeface="Roboto"/>
              <a:cs typeface="Roboto"/>
              <a:sym typeface="Roboto"/>
            </a:endParaRPr>
          </a:p>
        </p:txBody>
      </p:sp>
      <p:sp>
        <p:nvSpPr>
          <p:cNvPr id="2557" name="Google Shape;2557;p1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558" name="Google Shape;2558;p19"/>
          <p:cNvSpPr txBox="1"/>
          <p:nvPr>
            <p:ph idx="3" type="body"/>
          </p:nvPr>
        </p:nvSpPr>
        <p:spPr>
          <a:xfrm>
            <a:off x="717425" y="2387850"/>
            <a:ext cx="22942800" cy="98667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b="1" lang="en-US" sz="4400">
                <a:solidFill>
                  <a:schemeClr val="dk1"/>
                </a:solidFill>
              </a:rPr>
              <a:t>Playbook Overview</a:t>
            </a:r>
            <a:endParaRPr sz="4400">
              <a:solidFill>
                <a:schemeClr val="dk1"/>
              </a:solidFill>
            </a:endParaRPr>
          </a:p>
          <a:p>
            <a:pPr indent="0" lvl="0" marL="0" rtl="0" algn="l">
              <a:lnSpc>
                <a:spcPct val="100000"/>
              </a:lnSpc>
              <a:spcBef>
                <a:spcPts val="1200"/>
              </a:spcBef>
              <a:spcAft>
                <a:spcPts val="0"/>
              </a:spcAft>
              <a:buSzPts val="3700"/>
              <a:buNone/>
            </a:pPr>
            <a:r>
              <a:t/>
            </a:r>
            <a:endParaRPr i="1" sz="4400">
              <a:solidFill>
                <a:schemeClr val="dk1"/>
              </a:solidFill>
            </a:endParaRPr>
          </a:p>
          <a:p>
            <a:pPr indent="0" lvl="0" marL="0" rtl="0" algn="l">
              <a:lnSpc>
                <a:spcPct val="100000"/>
              </a:lnSpc>
              <a:spcBef>
                <a:spcPts val="1200"/>
              </a:spcBef>
              <a:spcAft>
                <a:spcPts val="0"/>
              </a:spcAft>
              <a:buSzPts val="3700"/>
              <a:buNone/>
            </a:pPr>
            <a:r>
              <a:rPr lang="en-US" sz="4400">
                <a:solidFill>
                  <a:schemeClr val="dk1"/>
                </a:solidFill>
              </a:rPr>
              <a:t>Explain which vulnerability each task in the playbook patches.</a:t>
            </a:r>
            <a:endParaRPr sz="4400">
              <a:solidFill>
                <a:schemeClr val="dk1"/>
              </a:solidFill>
            </a:endParaRPr>
          </a:p>
          <a:p>
            <a:pPr indent="0" lvl="0" marL="0" rtl="0" algn="l">
              <a:lnSpc>
                <a:spcPct val="100000"/>
              </a:lnSpc>
              <a:spcBef>
                <a:spcPts val="1200"/>
              </a:spcBef>
              <a:spcAft>
                <a:spcPts val="0"/>
              </a:spcAft>
              <a:buSzPts val="3700"/>
              <a:buNone/>
            </a:pPr>
            <a:r>
              <a:rPr lang="en-US" sz="4400">
                <a:solidFill>
                  <a:schemeClr val="dk1"/>
                </a:solidFill>
              </a:rPr>
              <a:t>We will implement provisioners to run the tasks. The tasks performed will:</a:t>
            </a:r>
            <a:endParaRPr sz="4400">
              <a:solidFill>
                <a:schemeClr val="dk1"/>
              </a:solidFill>
            </a:endParaRPr>
          </a:p>
          <a:p>
            <a:pPr indent="-508000" lvl="0" marL="457200" rtl="0" algn="l">
              <a:lnSpc>
                <a:spcPct val="100000"/>
              </a:lnSpc>
              <a:spcBef>
                <a:spcPts val="1200"/>
              </a:spcBef>
              <a:spcAft>
                <a:spcPts val="0"/>
              </a:spcAft>
              <a:buClr>
                <a:schemeClr val="dk1"/>
              </a:buClr>
              <a:buSzPts val="4400"/>
              <a:buChar char="●"/>
            </a:pPr>
            <a:r>
              <a:rPr lang="en-US" sz="4400">
                <a:solidFill>
                  <a:schemeClr val="dk1"/>
                </a:solidFill>
              </a:rPr>
              <a:t>Update browser</a:t>
            </a:r>
            <a:endParaRPr sz="4400">
              <a:solidFill>
                <a:schemeClr val="dk1"/>
              </a:solidFill>
            </a:endParaRPr>
          </a:p>
          <a:p>
            <a:pPr indent="-508000" lvl="0" marL="457200" rtl="0" algn="l">
              <a:lnSpc>
                <a:spcPct val="100000"/>
              </a:lnSpc>
              <a:spcBef>
                <a:spcPts val="0"/>
              </a:spcBef>
              <a:spcAft>
                <a:spcPts val="0"/>
              </a:spcAft>
              <a:buClr>
                <a:schemeClr val="dk1"/>
              </a:buClr>
              <a:buSzPts val="4400"/>
              <a:buChar char="●"/>
            </a:pPr>
            <a:r>
              <a:rPr lang="en-US" sz="4400">
                <a:solidFill>
                  <a:schemeClr val="dk1"/>
                </a:solidFill>
              </a:rPr>
              <a:t>Upgrade security package to newer version</a:t>
            </a:r>
            <a:endParaRPr sz="4400">
              <a:solidFill>
                <a:schemeClr val="dk1"/>
              </a:solidFill>
            </a:endParaRPr>
          </a:p>
          <a:p>
            <a:pPr indent="-508000" lvl="0" marL="457200" rtl="0" algn="l">
              <a:lnSpc>
                <a:spcPct val="100000"/>
              </a:lnSpc>
              <a:spcBef>
                <a:spcPts val="0"/>
              </a:spcBef>
              <a:spcAft>
                <a:spcPts val="0"/>
              </a:spcAft>
              <a:buClr>
                <a:schemeClr val="dk1"/>
              </a:buClr>
              <a:buSzPts val="4400"/>
              <a:buChar char="●"/>
            </a:pPr>
            <a:r>
              <a:rPr lang="en-US" sz="4400">
                <a:solidFill>
                  <a:schemeClr val="dk1"/>
                </a:solidFill>
              </a:rPr>
              <a:t>Block specific request</a:t>
            </a:r>
            <a:endParaRPr sz="4400">
              <a:solidFill>
                <a:schemeClr val="dk1"/>
              </a:solidFill>
            </a:endParaRPr>
          </a:p>
          <a:p>
            <a:pPr indent="-508000" lvl="0" marL="457200" rtl="0" algn="l">
              <a:lnSpc>
                <a:spcPct val="100000"/>
              </a:lnSpc>
              <a:spcBef>
                <a:spcPts val="0"/>
              </a:spcBef>
              <a:spcAft>
                <a:spcPts val="0"/>
              </a:spcAft>
              <a:buClr>
                <a:schemeClr val="dk1"/>
              </a:buClr>
              <a:buSzPts val="4400"/>
              <a:buChar char="●"/>
            </a:pPr>
            <a:r>
              <a:rPr lang="en-US" sz="4400">
                <a:solidFill>
                  <a:schemeClr val="dk1"/>
                </a:solidFill>
              </a:rPr>
              <a:t>Automatically conduct service updates </a:t>
            </a:r>
            <a:endParaRPr sz="4400">
              <a:solidFill>
                <a:schemeClr val="dk1"/>
              </a:solidFill>
            </a:endParaRPr>
          </a:p>
          <a:p>
            <a:pPr indent="-508000" lvl="0" marL="457200" rtl="0" algn="l">
              <a:lnSpc>
                <a:spcPct val="100000"/>
              </a:lnSpc>
              <a:spcBef>
                <a:spcPts val="0"/>
              </a:spcBef>
              <a:spcAft>
                <a:spcPts val="0"/>
              </a:spcAft>
              <a:buClr>
                <a:schemeClr val="dk1"/>
              </a:buClr>
              <a:buSzPts val="4400"/>
              <a:buChar char="●"/>
            </a:pPr>
            <a:r>
              <a:rPr lang="en-US" sz="4400">
                <a:solidFill>
                  <a:schemeClr val="dk1"/>
                </a:solidFill>
              </a:rPr>
              <a:t>Implement quality of service controls (i.e.)</a:t>
            </a:r>
            <a:endParaRPr sz="4400">
              <a:solidFill>
                <a:schemeClr val="dk1"/>
              </a:solidFill>
            </a:endParaRPr>
          </a:p>
          <a:p>
            <a:pPr indent="-508000" lvl="1" marL="914400" rtl="0" algn="l">
              <a:lnSpc>
                <a:spcPct val="100000"/>
              </a:lnSpc>
              <a:spcBef>
                <a:spcPts val="0"/>
              </a:spcBef>
              <a:spcAft>
                <a:spcPts val="0"/>
              </a:spcAft>
              <a:buClr>
                <a:schemeClr val="dk1"/>
              </a:buClr>
              <a:buSzPts val="4400"/>
              <a:buChar char="○"/>
            </a:pPr>
            <a:r>
              <a:rPr lang="en-US" sz="4400">
                <a:solidFill>
                  <a:schemeClr val="dk1"/>
                </a:solidFill>
              </a:rPr>
              <a:t>prioritizing</a:t>
            </a:r>
            <a:r>
              <a:rPr lang="en-US" sz="4400">
                <a:solidFill>
                  <a:schemeClr val="dk1"/>
                </a:solidFill>
              </a:rPr>
              <a:t> </a:t>
            </a:r>
            <a:r>
              <a:rPr lang="en-US" sz="4400">
                <a:solidFill>
                  <a:schemeClr val="dk1"/>
                </a:solidFill>
              </a:rPr>
              <a:t>what</a:t>
            </a:r>
            <a:r>
              <a:rPr lang="en-US" sz="4400">
                <a:solidFill>
                  <a:schemeClr val="dk1"/>
                </a:solidFill>
              </a:rPr>
              <a:t> information will be collected</a:t>
            </a:r>
            <a:endParaRPr sz="4400">
              <a:solidFill>
                <a:schemeClr val="dk1"/>
              </a:solidFill>
            </a:endParaRPr>
          </a:p>
          <a:p>
            <a:pPr indent="-508000" lvl="1" marL="914400" rtl="0" algn="l">
              <a:lnSpc>
                <a:spcPct val="100000"/>
              </a:lnSpc>
              <a:spcBef>
                <a:spcPts val="0"/>
              </a:spcBef>
              <a:spcAft>
                <a:spcPts val="0"/>
              </a:spcAft>
              <a:buClr>
                <a:schemeClr val="dk1"/>
              </a:buClr>
              <a:buSzPts val="4400"/>
              <a:buChar char="○"/>
            </a:pPr>
            <a:r>
              <a:rPr lang="en-US" sz="4400">
                <a:solidFill>
                  <a:schemeClr val="dk1"/>
                </a:solidFill>
              </a:rPr>
              <a:t>set </a:t>
            </a:r>
            <a:r>
              <a:rPr lang="en-US" sz="4400">
                <a:solidFill>
                  <a:schemeClr val="dk1"/>
                </a:solidFill>
              </a:rPr>
              <a:t>timeout thresholds</a:t>
            </a:r>
            <a:endParaRPr sz="4400">
              <a:solidFill>
                <a:schemeClr val="dk1"/>
              </a:solidFill>
            </a:endParaRPr>
          </a:p>
          <a:p>
            <a:pPr indent="0" lvl="0" marL="0" rtl="0" algn="l">
              <a:lnSpc>
                <a:spcPct val="100000"/>
              </a:lnSpc>
              <a:spcBef>
                <a:spcPts val="1200"/>
              </a:spcBef>
              <a:spcAft>
                <a:spcPts val="0"/>
              </a:spcAft>
              <a:buSzPts val="3700"/>
              <a:buNone/>
            </a:pPr>
            <a:r>
              <a:t/>
            </a:r>
            <a:endParaRPr sz="4400">
              <a:solidFill>
                <a:schemeClr val="dk1"/>
              </a:solidFill>
            </a:endParaRPr>
          </a:p>
          <a:p>
            <a:pPr indent="0" lvl="0" marL="0" rtl="0" algn="l">
              <a:lnSpc>
                <a:spcPct val="100000"/>
              </a:lnSpc>
              <a:spcBef>
                <a:spcPts val="1200"/>
              </a:spcBef>
              <a:spcAft>
                <a:spcPts val="0"/>
              </a:spcAft>
              <a:buSzPts val="3700"/>
              <a:buNone/>
            </a:pPr>
            <a:r>
              <a:t/>
            </a:r>
            <a:endParaRPr sz="4400">
              <a:solidFill>
                <a:schemeClr val="dk1"/>
              </a:solidFill>
            </a:endParaRPr>
          </a:p>
          <a:p>
            <a:pPr indent="0" lvl="0" marL="0" rtl="0" algn="l">
              <a:lnSpc>
                <a:spcPct val="100000"/>
              </a:lnSpc>
              <a:spcBef>
                <a:spcPts val="1200"/>
              </a:spcBef>
              <a:spcAft>
                <a:spcPts val="0"/>
              </a:spcAft>
              <a:buSzPts val="3700"/>
              <a:buNone/>
            </a:pPr>
            <a:r>
              <a:t/>
            </a:r>
            <a:endParaRPr sz="4400">
              <a:solidFill>
                <a:schemeClr val="dk1"/>
              </a:solidFill>
            </a:endParaRPr>
          </a:p>
          <a:p>
            <a:pPr indent="0" lvl="0" marL="0" rtl="0" algn="l">
              <a:lnSpc>
                <a:spcPct val="100000"/>
              </a:lnSpc>
              <a:spcBef>
                <a:spcPts val="1200"/>
              </a:spcBef>
              <a:spcAft>
                <a:spcPts val="0"/>
              </a:spcAft>
              <a:buSzPts val="3700"/>
              <a:buNone/>
            </a:pPr>
            <a:r>
              <a:t/>
            </a:r>
            <a:endParaRPr sz="4400">
              <a:solidFill>
                <a:schemeClr val="dk1"/>
              </a:solidFill>
            </a:endParaRPr>
          </a:p>
          <a:p>
            <a:pPr indent="0" lvl="0" marL="0" rtl="0" algn="l">
              <a:lnSpc>
                <a:spcPct val="100000"/>
              </a:lnSpc>
              <a:spcBef>
                <a:spcPts val="1200"/>
              </a:spcBef>
              <a:spcAft>
                <a:spcPts val="1200"/>
              </a:spcAft>
              <a:buSzPts val="3700"/>
              <a:buNone/>
            </a:pPr>
            <a:r>
              <a:t/>
            </a:r>
            <a:endParaRPr sz="44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3" name="Shape 2563"/>
        <p:cNvGrpSpPr/>
        <p:nvPr/>
      </p:nvGrpSpPr>
      <p:grpSpPr>
        <a:xfrm>
          <a:off x="0" y="0"/>
          <a:ext cx="0" cy="0"/>
          <a:chOff x="0" y="0"/>
          <a:chExt cx="0" cy="0"/>
        </a:xfrm>
      </p:grpSpPr>
      <p:sp>
        <p:nvSpPr>
          <p:cNvPr id="2564" name="Google Shape;2564;gbc929c733b_0_1083"/>
          <p:cNvSpPr txBox="1"/>
          <p:nvPr>
            <p:ph type="title"/>
          </p:nvPr>
        </p:nvSpPr>
        <p:spPr>
          <a:xfrm>
            <a:off x="1401235" y="11519400"/>
            <a:ext cx="22246200" cy="851100"/>
          </a:xfrm>
          <a:prstGeom prst="rect">
            <a:avLst/>
          </a:prstGeom>
        </p:spPr>
        <p:txBody>
          <a:bodyPr anchorCtr="0" anchor="ctr" bIns="0" lIns="0" spcFirstLastPara="1" rIns="3169325" wrap="square" tIns="24325">
            <a:noAutofit/>
          </a:bodyPr>
          <a:lstStyle/>
          <a:p>
            <a:pPr indent="0" lvl="0" marL="0" rtl="0" algn="r">
              <a:spcBef>
                <a:spcPts val="0"/>
              </a:spcBef>
              <a:spcAft>
                <a:spcPts val="0"/>
              </a:spcAft>
              <a:buNone/>
            </a:pPr>
            <a:r>
              <a:t/>
            </a:r>
            <a:endParaRPr/>
          </a:p>
        </p:txBody>
      </p:sp>
      <p:sp>
        <p:nvSpPr>
          <p:cNvPr id="2565" name="Google Shape;2565;gbc929c733b_0_1083"/>
          <p:cNvSpPr txBox="1"/>
          <p:nvPr>
            <p:ph idx="2" type="title"/>
          </p:nvPr>
        </p:nvSpPr>
        <p:spPr>
          <a:xfrm>
            <a:off x="731409" y="4876800"/>
            <a:ext cx="22914900" cy="3327900"/>
          </a:xfrm>
          <a:prstGeom prst="rect">
            <a:avLst/>
          </a:prstGeom>
        </p:spPr>
        <p:txBody>
          <a:bodyPr anchorCtr="0" anchor="t" bIns="1219000" lIns="7679600" spcFirstLastPara="1" rIns="1219000" wrap="square" tIns="0">
            <a:noAutofit/>
          </a:bodyPr>
          <a:lstStyle/>
          <a:p>
            <a:pPr indent="0" lvl="0" marL="0" rtl="0" algn="l">
              <a:spcBef>
                <a:spcPts val="0"/>
              </a:spcBef>
              <a:spcAft>
                <a:spcPts val="0"/>
              </a:spcAft>
              <a:buNone/>
            </a:pPr>
            <a:r>
              <a:rPr lang="en-US"/>
              <a:t>Thank You!  Up Next (Network Team)</a:t>
            </a:r>
            <a:endParaRPr/>
          </a:p>
        </p:txBody>
      </p:sp>
      <p:sp>
        <p:nvSpPr>
          <p:cNvPr id="2566" name="Google Shape;2566;gbc929c733b_0_1083"/>
          <p:cNvSpPr txBox="1"/>
          <p:nvPr>
            <p:ph idx="3" type="title"/>
          </p:nvPr>
        </p:nvSpPr>
        <p:spPr>
          <a:xfrm>
            <a:off x="1401235" y="9192067"/>
            <a:ext cx="22246200" cy="960000"/>
          </a:xfrm>
          <a:prstGeom prst="rect">
            <a:avLst/>
          </a:prstGeom>
        </p:spPr>
        <p:txBody>
          <a:bodyPr anchorCtr="0" anchor="ctr" bIns="0" lIns="8532925" spcFirstLastPara="1" rIns="731350" wrap="square" tIns="24325">
            <a:noAutofit/>
          </a:bodyPr>
          <a:lstStyle/>
          <a:p>
            <a:pPr indent="0" lvl="0" marL="0" rtl="0" algn="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4"/>
          <p:cNvSpPr txBox="1"/>
          <p:nvPr>
            <p:ph idx="3" type="subTitle"/>
          </p:nvPr>
        </p:nvSpPr>
        <p:spPr>
          <a:xfrm>
            <a:off x="18375100" y="1954225"/>
            <a:ext cx="5605800" cy="109998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p>
            <a:pPr indent="0" lvl="0" marL="0" rtl="0" algn="l">
              <a:lnSpc>
                <a:spcPct val="100000"/>
              </a:lnSpc>
              <a:spcBef>
                <a:spcPts val="0"/>
              </a:spcBef>
              <a:spcAft>
                <a:spcPts val="0"/>
              </a:spcAft>
              <a:buClr>
                <a:schemeClr val="dk1"/>
              </a:buClr>
              <a:buSzPts val="2900"/>
              <a:buFont typeface="Arial"/>
              <a:buNone/>
            </a:pPr>
            <a:r>
              <a:rPr lang="en-US" sz="2900">
                <a:latin typeface="Roboto Black"/>
                <a:ea typeface="Roboto Black"/>
                <a:cs typeface="Roboto Black"/>
                <a:sym typeface="Roboto Black"/>
              </a:rPr>
              <a:t>Network</a:t>
            </a:r>
            <a:endParaRPr b="1" sz="2900"/>
          </a:p>
          <a:p>
            <a:pPr indent="0" lvl="0" marL="0" rtl="0" algn="l">
              <a:lnSpc>
                <a:spcPct val="100000"/>
              </a:lnSpc>
              <a:spcBef>
                <a:spcPts val="0"/>
              </a:spcBef>
              <a:spcAft>
                <a:spcPts val="0"/>
              </a:spcAft>
              <a:buClr>
                <a:schemeClr val="dk1"/>
              </a:buClr>
              <a:buSzPts val="2900"/>
              <a:buFont typeface="Arial"/>
              <a:buNone/>
            </a:pPr>
            <a:r>
              <a:rPr lang="en-US"/>
              <a:t>Address Range: </a:t>
            </a:r>
            <a:r>
              <a:rPr lang="en-US">
                <a:solidFill>
                  <a:srgbClr val="FF0000"/>
                </a:solidFill>
              </a:rPr>
              <a:t>192.168.1.0/24</a:t>
            </a:r>
            <a:endParaRPr>
              <a:solidFill>
                <a:srgbClr val="FF0000"/>
              </a:solidFill>
            </a:endParaRPr>
          </a:p>
          <a:p>
            <a:pPr indent="0" lvl="0" marL="0" rtl="0" algn="l">
              <a:lnSpc>
                <a:spcPct val="100000"/>
              </a:lnSpc>
              <a:spcBef>
                <a:spcPts val="0"/>
              </a:spcBef>
              <a:spcAft>
                <a:spcPts val="0"/>
              </a:spcAft>
              <a:buClr>
                <a:schemeClr val="dk1"/>
              </a:buClr>
              <a:buSzPts val="2900"/>
              <a:buFont typeface="Arial"/>
              <a:buNone/>
            </a:pPr>
            <a:r>
              <a:rPr lang="en-US"/>
              <a:t>Netmask: </a:t>
            </a:r>
            <a:r>
              <a:rPr lang="en-US">
                <a:solidFill>
                  <a:srgbClr val="FF0000"/>
                </a:solidFill>
              </a:rPr>
              <a:t>255.255.255.0</a:t>
            </a:r>
            <a:endParaRPr/>
          </a:p>
          <a:p>
            <a:pPr indent="0" lvl="0" marL="0" rtl="0" algn="l">
              <a:lnSpc>
                <a:spcPct val="100000"/>
              </a:lnSpc>
              <a:spcBef>
                <a:spcPts val="0"/>
              </a:spcBef>
              <a:spcAft>
                <a:spcPts val="0"/>
              </a:spcAft>
              <a:buClr>
                <a:schemeClr val="dk1"/>
              </a:buClr>
              <a:buSzPts val="2900"/>
              <a:buFont typeface="Arial"/>
              <a:buNone/>
            </a:pPr>
            <a:r>
              <a:rPr lang="en-US"/>
              <a:t>Gateway: </a:t>
            </a:r>
            <a:r>
              <a:rPr lang="en-US">
                <a:solidFill>
                  <a:srgbClr val="FF0000"/>
                </a:solidFill>
              </a:rPr>
              <a:t>192.168.1.1</a:t>
            </a:r>
            <a:endParaRPr>
              <a:solidFill>
                <a:srgbClr val="FF0000"/>
              </a:solidFill>
            </a:endParaRPr>
          </a:p>
          <a:p>
            <a:pPr indent="0" lvl="0" marL="0" rtl="0" algn="l">
              <a:lnSpc>
                <a:spcPct val="100000"/>
              </a:lnSpc>
              <a:spcBef>
                <a:spcPts val="0"/>
              </a:spcBef>
              <a:spcAft>
                <a:spcPts val="0"/>
              </a:spcAft>
              <a:buClr>
                <a:schemeClr val="dk1"/>
              </a:buClr>
              <a:buSzPts val="2900"/>
              <a:buFont typeface="Arial"/>
              <a:buNone/>
            </a:pPr>
            <a:r>
              <a:t/>
            </a:r>
            <a:endParaRPr/>
          </a:p>
          <a:p>
            <a:pPr indent="0" lvl="0" marL="0" rtl="0" algn="l">
              <a:lnSpc>
                <a:spcPct val="100000"/>
              </a:lnSpc>
              <a:spcBef>
                <a:spcPts val="0"/>
              </a:spcBef>
              <a:spcAft>
                <a:spcPts val="0"/>
              </a:spcAft>
              <a:buClr>
                <a:schemeClr val="dk1"/>
              </a:buClr>
              <a:buSzPts val="2900"/>
              <a:buFont typeface="Arial"/>
              <a:buNone/>
            </a:pPr>
            <a:r>
              <a:rPr lang="en-US" sz="2900">
                <a:latin typeface="Roboto Black"/>
                <a:ea typeface="Roboto Black"/>
                <a:cs typeface="Roboto Black"/>
                <a:sym typeface="Roboto Black"/>
              </a:rPr>
              <a:t>Machines</a:t>
            </a:r>
            <a:endParaRPr sz="2900">
              <a:latin typeface="Roboto Black"/>
              <a:ea typeface="Roboto Black"/>
              <a:cs typeface="Roboto Black"/>
              <a:sym typeface="Roboto Black"/>
            </a:endParaRPr>
          </a:p>
          <a:p>
            <a:pPr indent="0" lvl="0" marL="0" rtl="0" algn="l">
              <a:lnSpc>
                <a:spcPct val="100000"/>
              </a:lnSpc>
              <a:spcBef>
                <a:spcPts val="0"/>
              </a:spcBef>
              <a:spcAft>
                <a:spcPts val="0"/>
              </a:spcAft>
              <a:buClr>
                <a:schemeClr val="dk1"/>
              </a:buClr>
              <a:buSzPts val="2900"/>
              <a:buFont typeface="Arial"/>
              <a:buNone/>
            </a:pPr>
            <a:r>
              <a:rPr lang="en-US"/>
              <a:t>IPv4: </a:t>
            </a:r>
            <a:r>
              <a:rPr lang="en-US">
                <a:solidFill>
                  <a:srgbClr val="FF0000"/>
                </a:solidFill>
              </a:rPr>
              <a:t>192.168.1.110</a:t>
            </a:r>
            <a:endParaRPr>
              <a:solidFill>
                <a:srgbClr val="FF0000"/>
              </a:solidFill>
            </a:endParaRPr>
          </a:p>
          <a:p>
            <a:pPr indent="0" lvl="0" marL="0" rtl="0" algn="l">
              <a:lnSpc>
                <a:spcPct val="100000"/>
              </a:lnSpc>
              <a:spcBef>
                <a:spcPts val="0"/>
              </a:spcBef>
              <a:spcAft>
                <a:spcPts val="0"/>
              </a:spcAft>
              <a:buClr>
                <a:schemeClr val="dk1"/>
              </a:buClr>
              <a:buSzPts val="2900"/>
              <a:buFont typeface="Arial"/>
              <a:buNone/>
            </a:pPr>
            <a:r>
              <a:rPr lang="en-US"/>
              <a:t>OS: </a:t>
            </a:r>
            <a:r>
              <a:rPr lang="en-US">
                <a:solidFill>
                  <a:srgbClr val="FF0000"/>
                </a:solidFill>
              </a:rPr>
              <a:t>Linux 3.2 – 4.9</a:t>
            </a:r>
            <a:endParaRPr>
              <a:solidFill>
                <a:srgbClr val="FF0000"/>
              </a:solidFill>
            </a:endParaRPr>
          </a:p>
          <a:p>
            <a:pPr indent="0" lvl="0" marL="0" rtl="0" algn="l">
              <a:lnSpc>
                <a:spcPct val="100000"/>
              </a:lnSpc>
              <a:spcBef>
                <a:spcPts val="0"/>
              </a:spcBef>
              <a:spcAft>
                <a:spcPts val="0"/>
              </a:spcAft>
              <a:buClr>
                <a:schemeClr val="dk1"/>
              </a:buClr>
              <a:buSzPts val="2900"/>
              <a:buFont typeface="Arial"/>
              <a:buNone/>
            </a:pPr>
            <a:r>
              <a:rPr lang="en-US"/>
              <a:t>Hostname: </a:t>
            </a:r>
            <a:r>
              <a:rPr lang="en-US">
                <a:solidFill>
                  <a:srgbClr val="FF0000"/>
                </a:solidFill>
              </a:rPr>
              <a:t>Target 1</a:t>
            </a:r>
            <a:endParaRPr>
              <a:solidFill>
                <a:srgbClr val="FF0000"/>
              </a:solidFill>
            </a:endParaRPr>
          </a:p>
          <a:p>
            <a:pPr indent="0" lvl="0" marL="0" rtl="0" algn="l">
              <a:lnSpc>
                <a:spcPct val="100000"/>
              </a:lnSpc>
              <a:spcBef>
                <a:spcPts val="0"/>
              </a:spcBef>
              <a:spcAft>
                <a:spcPts val="0"/>
              </a:spcAft>
              <a:buClr>
                <a:schemeClr val="dk1"/>
              </a:buClr>
              <a:buSzPts val="2900"/>
              <a:buFont typeface="Arial"/>
              <a:buNone/>
            </a:pPr>
            <a:r>
              <a:t/>
            </a:r>
            <a:endParaRPr/>
          </a:p>
          <a:p>
            <a:pPr indent="0" lvl="0" marL="0" rtl="0" algn="l">
              <a:lnSpc>
                <a:spcPct val="100000"/>
              </a:lnSpc>
              <a:spcBef>
                <a:spcPts val="0"/>
              </a:spcBef>
              <a:spcAft>
                <a:spcPts val="0"/>
              </a:spcAft>
              <a:buClr>
                <a:schemeClr val="dk1"/>
              </a:buClr>
              <a:buSzPts val="2900"/>
              <a:buFont typeface="Arial"/>
              <a:buNone/>
            </a:pPr>
            <a:r>
              <a:rPr lang="en-US"/>
              <a:t>IPv4: </a:t>
            </a:r>
            <a:r>
              <a:rPr lang="en-US">
                <a:solidFill>
                  <a:srgbClr val="FF0000"/>
                </a:solidFill>
              </a:rPr>
              <a:t>192.168.1.115</a:t>
            </a:r>
            <a:endParaRPr/>
          </a:p>
          <a:p>
            <a:pPr indent="0" lvl="0" marL="0" rtl="0" algn="l">
              <a:lnSpc>
                <a:spcPct val="100000"/>
              </a:lnSpc>
              <a:spcBef>
                <a:spcPts val="0"/>
              </a:spcBef>
              <a:spcAft>
                <a:spcPts val="0"/>
              </a:spcAft>
              <a:buClr>
                <a:schemeClr val="dk1"/>
              </a:buClr>
              <a:buSzPts val="2900"/>
              <a:buFont typeface="Arial"/>
              <a:buNone/>
            </a:pPr>
            <a:r>
              <a:rPr lang="en-US"/>
              <a:t>OS:</a:t>
            </a:r>
            <a:r>
              <a:rPr lang="en-US">
                <a:solidFill>
                  <a:srgbClr val="FF0000"/>
                </a:solidFill>
              </a:rPr>
              <a:t> Linux 3.2 – 4.9</a:t>
            </a:r>
            <a:endParaRPr/>
          </a:p>
          <a:p>
            <a:pPr indent="0" lvl="0" marL="0" rtl="0" algn="l">
              <a:lnSpc>
                <a:spcPct val="100000"/>
              </a:lnSpc>
              <a:spcBef>
                <a:spcPts val="0"/>
              </a:spcBef>
              <a:spcAft>
                <a:spcPts val="0"/>
              </a:spcAft>
              <a:buClr>
                <a:schemeClr val="dk1"/>
              </a:buClr>
              <a:buSzPts val="2900"/>
              <a:buFont typeface="Arial"/>
              <a:buNone/>
            </a:pPr>
            <a:r>
              <a:rPr lang="en-US"/>
              <a:t>Hostname: </a:t>
            </a:r>
            <a:r>
              <a:rPr lang="en-US">
                <a:solidFill>
                  <a:srgbClr val="FF0000"/>
                </a:solidFill>
              </a:rPr>
              <a:t>Target 2</a:t>
            </a:r>
            <a:endParaRPr/>
          </a:p>
          <a:p>
            <a:pPr indent="0" lvl="0" marL="0" rtl="0" algn="l">
              <a:lnSpc>
                <a:spcPct val="100000"/>
              </a:lnSpc>
              <a:spcBef>
                <a:spcPts val="0"/>
              </a:spcBef>
              <a:spcAft>
                <a:spcPts val="0"/>
              </a:spcAft>
              <a:buClr>
                <a:schemeClr val="dk1"/>
              </a:buClr>
              <a:buSzPts val="2900"/>
              <a:buFont typeface="Arial"/>
              <a:buNone/>
            </a:pPr>
            <a:r>
              <a:t/>
            </a:r>
            <a:endParaRPr/>
          </a:p>
          <a:p>
            <a:pPr indent="0" lvl="0" marL="0" rtl="0" algn="l">
              <a:lnSpc>
                <a:spcPct val="100000"/>
              </a:lnSpc>
              <a:spcBef>
                <a:spcPts val="0"/>
              </a:spcBef>
              <a:spcAft>
                <a:spcPts val="0"/>
              </a:spcAft>
              <a:buClr>
                <a:schemeClr val="dk1"/>
              </a:buClr>
              <a:buSzPts val="2900"/>
              <a:buFont typeface="Arial"/>
              <a:buNone/>
            </a:pPr>
            <a:r>
              <a:rPr lang="en-US"/>
              <a:t>IPv4: </a:t>
            </a:r>
            <a:r>
              <a:rPr lang="en-US">
                <a:solidFill>
                  <a:srgbClr val="FF0000"/>
                </a:solidFill>
              </a:rPr>
              <a:t>192.168.1.100</a:t>
            </a:r>
            <a:endParaRPr/>
          </a:p>
          <a:p>
            <a:pPr indent="0" lvl="0" marL="0" rtl="0" algn="l">
              <a:lnSpc>
                <a:spcPct val="100000"/>
              </a:lnSpc>
              <a:spcBef>
                <a:spcPts val="0"/>
              </a:spcBef>
              <a:spcAft>
                <a:spcPts val="0"/>
              </a:spcAft>
              <a:buClr>
                <a:schemeClr val="dk1"/>
              </a:buClr>
              <a:buSzPts val="2900"/>
              <a:buFont typeface="Arial"/>
              <a:buNone/>
            </a:pPr>
            <a:r>
              <a:rPr lang="en-US"/>
              <a:t>OS:</a:t>
            </a:r>
            <a:r>
              <a:rPr lang="en-US">
                <a:solidFill>
                  <a:srgbClr val="FF0000"/>
                </a:solidFill>
              </a:rPr>
              <a:t> Linux</a:t>
            </a:r>
            <a:endParaRPr/>
          </a:p>
          <a:p>
            <a:pPr indent="0" lvl="0" marL="0" rtl="0" algn="l">
              <a:lnSpc>
                <a:spcPct val="100000"/>
              </a:lnSpc>
              <a:spcBef>
                <a:spcPts val="0"/>
              </a:spcBef>
              <a:spcAft>
                <a:spcPts val="0"/>
              </a:spcAft>
              <a:buClr>
                <a:schemeClr val="dk1"/>
              </a:buClr>
              <a:buSzPts val="2900"/>
              <a:buFont typeface="Arial"/>
              <a:buNone/>
            </a:pPr>
            <a:r>
              <a:rPr lang="en-US"/>
              <a:t>Hostname: </a:t>
            </a:r>
            <a:r>
              <a:rPr lang="en-US">
                <a:solidFill>
                  <a:srgbClr val="FF0000"/>
                </a:solidFill>
              </a:rPr>
              <a:t>ELK</a:t>
            </a:r>
            <a:endParaRPr/>
          </a:p>
          <a:p>
            <a:pPr indent="0" lvl="0" marL="0" rtl="0" algn="l">
              <a:lnSpc>
                <a:spcPct val="100000"/>
              </a:lnSpc>
              <a:spcBef>
                <a:spcPts val="0"/>
              </a:spcBef>
              <a:spcAft>
                <a:spcPts val="0"/>
              </a:spcAft>
              <a:buClr>
                <a:schemeClr val="dk1"/>
              </a:buClr>
              <a:buSzPts val="2900"/>
              <a:buFont typeface="Arial"/>
              <a:buNone/>
            </a:pPr>
            <a:r>
              <a:t/>
            </a:r>
            <a:endParaRPr/>
          </a:p>
          <a:p>
            <a:pPr indent="0" lvl="0" marL="0" rtl="0" algn="l">
              <a:lnSpc>
                <a:spcPct val="100000"/>
              </a:lnSpc>
              <a:spcBef>
                <a:spcPts val="0"/>
              </a:spcBef>
              <a:spcAft>
                <a:spcPts val="0"/>
              </a:spcAft>
              <a:buClr>
                <a:schemeClr val="dk1"/>
              </a:buClr>
              <a:buSzPts val="2900"/>
              <a:buFont typeface="Arial"/>
              <a:buNone/>
            </a:pPr>
            <a:r>
              <a:rPr lang="en-US"/>
              <a:t>IPv4: </a:t>
            </a:r>
            <a:r>
              <a:rPr lang="en-US">
                <a:solidFill>
                  <a:srgbClr val="FF0000"/>
                </a:solidFill>
              </a:rPr>
              <a:t>192.168.1.105</a:t>
            </a:r>
            <a:endParaRPr/>
          </a:p>
          <a:p>
            <a:pPr indent="0" lvl="0" marL="0" rtl="0" algn="l">
              <a:lnSpc>
                <a:spcPct val="100000"/>
              </a:lnSpc>
              <a:spcBef>
                <a:spcPts val="0"/>
              </a:spcBef>
              <a:spcAft>
                <a:spcPts val="0"/>
              </a:spcAft>
              <a:buClr>
                <a:schemeClr val="dk1"/>
              </a:buClr>
              <a:buSzPts val="2900"/>
              <a:buFont typeface="Arial"/>
              <a:buNone/>
            </a:pPr>
            <a:r>
              <a:rPr lang="en-US"/>
              <a:t>OS: </a:t>
            </a:r>
            <a:r>
              <a:rPr lang="en-US">
                <a:solidFill>
                  <a:srgbClr val="FF0000"/>
                </a:solidFill>
              </a:rPr>
              <a:t>Linux</a:t>
            </a:r>
            <a:endParaRPr/>
          </a:p>
          <a:p>
            <a:pPr indent="0" lvl="0" marL="0" rtl="0" algn="l">
              <a:lnSpc>
                <a:spcPct val="100000"/>
              </a:lnSpc>
              <a:spcBef>
                <a:spcPts val="0"/>
              </a:spcBef>
              <a:spcAft>
                <a:spcPts val="0"/>
              </a:spcAft>
              <a:buClr>
                <a:schemeClr val="dk1"/>
              </a:buClr>
              <a:buSzPts val="2900"/>
              <a:buFont typeface="Arial"/>
              <a:buNone/>
            </a:pPr>
            <a:r>
              <a:rPr lang="en-US"/>
              <a:t>Hostname: </a:t>
            </a:r>
            <a:r>
              <a:rPr lang="en-US">
                <a:solidFill>
                  <a:srgbClr val="FF0000"/>
                </a:solidFill>
              </a:rPr>
              <a:t>Capstone</a:t>
            </a:r>
            <a:endParaRPr/>
          </a:p>
          <a:p>
            <a:pPr indent="0" lvl="0" marL="0" rtl="0" algn="l">
              <a:lnSpc>
                <a:spcPct val="100000"/>
              </a:lnSpc>
              <a:spcBef>
                <a:spcPts val="0"/>
              </a:spcBef>
              <a:spcAft>
                <a:spcPts val="0"/>
              </a:spcAft>
              <a:buClr>
                <a:schemeClr val="dk1"/>
              </a:buClr>
              <a:buSzPts val="2900"/>
              <a:buFont typeface="Arial"/>
              <a:buNone/>
            </a:pPr>
            <a:r>
              <a:t/>
            </a:r>
            <a:endParaRPr/>
          </a:p>
          <a:p>
            <a:pPr indent="0" lvl="0" marL="0" rtl="0" algn="l">
              <a:lnSpc>
                <a:spcPct val="100000"/>
              </a:lnSpc>
              <a:spcBef>
                <a:spcPts val="0"/>
              </a:spcBef>
              <a:spcAft>
                <a:spcPts val="0"/>
              </a:spcAft>
              <a:buSzPts val="2700"/>
              <a:buNone/>
            </a:pPr>
            <a:r>
              <a:t/>
            </a:r>
            <a:endParaRPr/>
          </a:p>
        </p:txBody>
      </p:sp>
      <p:sp>
        <p:nvSpPr>
          <p:cNvPr id="2346" name="Google Shape;2346;p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Network Topology</a:t>
            </a:r>
            <a:endParaRPr/>
          </a:p>
        </p:txBody>
      </p:sp>
      <p:pic>
        <p:nvPicPr>
          <p:cNvPr id="2347" name="Google Shape;2347;p4"/>
          <p:cNvPicPr preferRelativeResize="0"/>
          <p:nvPr/>
        </p:nvPicPr>
        <p:blipFill>
          <a:blip r:embed="rId3">
            <a:alphaModFix/>
          </a:blip>
          <a:stretch>
            <a:fillRect/>
          </a:stretch>
        </p:blipFill>
        <p:spPr>
          <a:xfrm>
            <a:off x="1520825" y="1819275"/>
            <a:ext cx="15312449" cy="1161079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sp>
        <p:nvSpPr>
          <p:cNvPr id="2352" name="Google Shape;2352;gbc929c733b_0_1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Critical Vulnerabilities: Target 1</a:t>
            </a:r>
            <a:endParaRPr/>
          </a:p>
        </p:txBody>
      </p:sp>
      <p:sp>
        <p:nvSpPr>
          <p:cNvPr id="2353" name="Google Shape;2353;gbc929c733b_0_1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354" name="Google Shape;2354;gbc929c733b_0_12"/>
          <p:cNvSpPr txBox="1"/>
          <p:nvPr>
            <p:ph idx="3" type="body"/>
          </p:nvPr>
        </p:nvSpPr>
        <p:spPr>
          <a:xfrm>
            <a:off x="703375" y="2295400"/>
            <a:ext cx="22942800" cy="98667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lang="en-US" sz="4400"/>
              <a:t>Our assessment uncovered the following critical vulnerabilities in </a:t>
            </a:r>
            <a:r>
              <a:rPr b="1" lang="en-US" sz="4400"/>
              <a:t>Target 1</a:t>
            </a:r>
            <a:r>
              <a:rPr lang="en-US" sz="4400"/>
              <a:t>.</a:t>
            </a:r>
            <a:endParaRPr sz="4400"/>
          </a:p>
          <a:p>
            <a:pPr indent="0" lvl="0" marL="0" rtl="0" algn="l">
              <a:lnSpc>
                <a:spcPct val="100000"/>
              </a:lnSpc>
              <a:spcBef>
                <a:spcPts val="1200"/>
              </a:spcBef>
              <a:spcAft>
                <a:spcPts val="0"/>
              </a:spcAft>
              <a:buSzPts val="3700"/>
              <a:buNone/>
            </a:pPr>
            <a:r>
              <a:t/>
            </a:r>
            <a:endParaRPr sz="4400"/>
          </a:p>
          <a:p>
            <a:pPr indent="0" lvl="0" marL="0" rtl="0" algn="l">
              <a:lnSpc>
                <a:spcPct val="100000"/>
              </a:lnSpc>
              <a:spcBef>
                <a:spcPts val="1200"/>
              </a:spcBef>
              <a:spcAft>
                <a:spcPts val="1200"/>
              </a:spcAft>
              <a:buSzPts val="3700"/>
              <a:buNone/>
            </a:pPr>
            <a:r>
              <a:t/>
            </a:r>
            <a:endParaRPr sz="4400">
              <a:solidFill>
                <a:schemeClr val="dk1"/>
              </a:solidFill>
            </a:endParaRPr>
          </a:p>
        </p:txBody>
      </p:sp>
      <p:graphicFrame>
        <p:nvGraphicFramePr>
          <p:cNvPr id="2355" name="Google Shape;2355;gbc929c733b_0_12"/>
          <p:cNvGraphicFramePr/>
          <p:nvPr/>
        </p:nvGraphicFramePr>
        <p:xfrm>
          <a:off x="1190946" y="3119239"/>
          <a:ext cx="3000000" cy="3000000"/>
        </p:xfrm>
        <a:graphic>
          <a:graphicData uri="http://schemas.openxmlformats.org/drawingml/2006/table">
            <a:tbl>
              <a:tblPr>
                <a:noFill/>
                <a:tableStyleId>{C63DA41E-2B27-4511-A5D7-0C43BD6A2CDA}</a:tableStyleId>
              </a:tblPr>
              <a:tblGrid>
                <a:gridCol w="7331875"/>
                <a:gridCol w="7331875"/>
                <a:gridCol w="7331875"/>
              </a:tblGrid>
              <a:tr h="960000">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Vulnerability</a:t>
                      </a:r>
                      <a:endParaRPr b="1" sz="44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Description</a:t>
                      </a:r>
                      <a:endParaRPr b="1" sz="44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Impact</a:t>
                      </a:r>
                      <a:endParaRPr b="1" sz="4400" u="none" cap="none" strike="noStrike">
                        <a:latin typeface="Roboto"/>
                        <a:ea typeface="Roboto"/>
                        <a:cs typeface="Roboto"/>
                        <a:sym typeface="Roboto"/>
                      </a:endParaRPr>
                    </a:p>
                  </a:txBody>
                  <a:tcPr marT="91425" marB="91425" marR="91425" marL="91425"/>
                </a:tc>
              </a:tr>
              <a:tr h="2400025">
                <a:tc>
                  <a:txBody>
                    <a:bodyPr/>
                    <a:lstStyle/>
                    <a:p>
                      <a:pPr indent="0" lvl="0" marL="0" marR="0" rtl="0" algn="ctr">
                        <a:lnSpc>
                          <a:spcPct val="100000"/>
                        </a:lnSpc>
                        <a:spcBef>
                          <a:spcPts val="0"/>
                        </a:spcBef>
                        <a:spcAft>
                          <a:spcPts val="0"/>
                        </a:spcAft>
                        <a:buClr>
                          <a:srgbClr val="000000"/>
                        </a:buClr>
                        <a:buSzPts val="3200"/>
                        <a:buFont typeface="Arial"/>
                        <a:buNone/>
                      </a:pPr>
                      <a:r>
                        <a:rPr lang="en-US" sz="3200" u="none" cap="none" strike="noStrike">
                          <a:latin typeface="Roboto"/>
                          <a:ea typeface="Roboto"/>
                          <a:cs typeface="Roboto"/>
                          <a:sym typeface="Roboto"/>
                        </a:rPr>
                        <a:t>User disclosure from 2 separate locations</a:t>
                      </a:r>
                      <a:endParaRPr sz="32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3200"/>
                        <a:buFont typeface="Arial"/>
                        <a:buNone/>
                      </a:pPr>
                      <a:r>
                        <a:rPr lang="en-US" sz="3200" u="none" cap="none" strike="noStrike">
                          <a:latin typeface="Roboto"/>
                          <a:ea typeface="Roboto"/>
                          <a:cs typeface="Roboto"/>
                          <a:sym typeface="Roboto"/>
                        </a:rPr>
                        <a:t>Using either enum4linux or wpscan an attacker can gain access to usernames, enum4linux giving a more complete look</a:t>
                      </a:r>
                      <a:endParaRPr sz="32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lang="en-US" sz="2800">
                          <a:latin typeface="Roboto"/>
                          <a:ea typeface="Roboto"/>
                          <a:cs typeface="Roboto"/>
                          <a:sym typeface="Roboto"/>
                        </a:rPr>
                        <a:t>Gives the attacker a list of users to attempt to brute force the password.</a:t>
                      </a:r>
                      <a:endParaRPr sz="2800" u="none" cap="none" strike="noStrike">
                        <a:latin typeface="Roboto"/>
                        <a:ea typeface="Roboto"/>
                        <a:cs typeface="Roboto"/>
                        <a:sym typeface="Roboto"/>
                      </a:endParaRPr>
                    </a:p>
                  </a:txBody>
                  <a:tcPr marT="91425" marB="91425" marR="91425" marL="91425"/>
                </a:tc>
              </a:tr>
              <a:tr h="2874775">
                <a:tc>
                  <a:txBody>
                    <a:bodyPr/>
                    <a:lstStyle/>
                    <a:p>
                      <a:pPr indent="0" lvl="0" marL="0" marR="0" rtl="0" algn="ctr">
                        <a:lnSpc>
                          <a:spcPct val="100000"/>
                        </a:lnSpc>
                        <a:spcBef>
                          <a:spcPts val="0"/>
                        </a:spcBef>
                        <a:spcAft>
                          <a:spcPts val="0"/>
                        </a:spcAft>
                        <a:buClr>
                          <a:srgbClr val="000000"/>
                        </a:buClr>
                        <a:buSzPts val="4400"/>
                        <a:buFont typeface="Arial"/>
                        <a:buNone/>
                      </a:pPr>
                      <a:r>
                        <a:rPr lang="en-US" sz="3300" u="none" cap="none" strike="noStrike">
                          <a:latin typeface="Roboto"/>
                          <a:ea typeface="Roboto"/>
                          <a:cs typeface="Roboto"/>
                          <a:sym typeface="Roboto"/>
                        </a:rPr>
                        <a:t>Weak passwords</a:t>
                      </a:r>
                      <a:endParaRPr sz="33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3200"/>
                        <a:buFont typeface="Arial"/>
                        <a:buNone/>
                      </a:pPr>
                      <a:r>
                        <a:rPr lang="en-US" sz="3200" u="none" cap="none" strike="noStrike">
                          <a:latin typeface="Roboto"/>
                          <a:ea typeface="Roboto"/>
                          <a:cs typeface="Roboto"/>
                          <a:sym typeface="Roboto"/>
                        </a:rPr>
                        <a:t>3 accounts have either a username for a password, or the reverse spelling of the username as the password</a:t>
                      </a:r>
                      <a:endParaRPr sz="32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3200"/>
                        <a:buFont typeface="Arial"/>
                        <a:buNone/>
                      </a:pPr>
                      <a:r>
                        <a:rPr lang="en-US" sz="3200" u="none" cap="none" strike="noStrike">
                          <a:latin typeface="Roboto"/>
                          <a:ea typeface="Roboto"/>
                          <a:cs typeface="Roboto"/>
                          <a:sym typeface="Roboto"/>
                        </a:rPr>
                        <a:t>¾ user accounts are using default passwords or passwords that are otherwise easy to guess. </a:t>
                      </a:r>
                      <a:r>
                        <a:rPr lang="en-US" sz="3200">
                          <a:latin typeface="Roboto"/>
                          <a:ea typeface="Roboto"/>
                          <a:cs typeface="Roboto"/>
                          <a:sym typeface="Roboto"/>
                        </a:rPr>
                        <a:t> Two </a:t>
                      </a:r>
                      <a:r>
                        <a:rPr lang="en-US" sz="3200" u="none" cap="none" strike="noStrike">
                          <a:latin typeface="Roboto"/>
                          <a:ea typeface="Roboto"/>
                          <a:cs typeface="Roboto"/>
                          <a:sym typeface="Roboto"/>
                        </a:rPr>
                        <a:t>of these accounts provide passwordless sudo use (root+vagrant) and the last was a no brainer to guess. The strongest password on the machine was cracked in under 5 minutes. </a:t>
                      </a:r>
                      <a:endParaRPr sz="3200" u="none" cap="none" strike="noStrike">
                        <a:latin typeface="Roboto"/>
                        <a:ea typeface="Roboto"/>
                        <a:cs typeface="Roboto"/>
                        <a:sym typeface="Roboto"/>
                      </a:endParaRPr>
                    </a:p>
                  </a:txBody>
                  <a:tcPr marT="91425" marB="91425" marR="91425" marL="91425"/>
                </a:tc>
              </a:tr>
              <a:tr h="1185550">
                <a:tc>
                  <a:txBody>
                    <a:bodyPr/>
                    <a:lstStyle/>
                    <a:p>
                      <a:pPr indent="0" lvl="0" marL="0" marR="0" rtl="0" algn="ctr">
                        <a:lnSpc>
                          <a:spcPct val="100000"/>
                        </a:lnSpc>
                        <a:spcBef>
                          <a:spcPts val="0"/>
                        </a:spcBef>
                        <a:spcAft>
                          <a:spcPts val="0"/>
                        </a:spcAft>
                        <a:buClr>
                          <a:srgbClr val="000000"/>
                        </a:buClr>
                        <a:buSzPts val="4400"/>
                        <a:buFont typeface="Arial"/>
                        <a:buNone/>
                      </a:pPr>
                      <a:r>
                        <a:rPr lang="en-US" sz="3300">
                          <a:latin typeface="Roboto"/>
                          <a:ea typeface="Roboto"/>
                          <a:cs typeface="Roboto"/>
                          <a:sym typeface="Roboto"/>
                        </a:rPr>
                        <a:t>Port 22 Open</a:t>
                      </a:r>
                      <a:endParaRPr sz="33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lang="en-US" sz="2800">
                          <a:latin typeface="Roboto"/>
                          <a:ea typeface="Roboto"/>
                          <a:cs typeface="Roboto"/>
                          <a:sym typeface="Roboto"/>
                        </a:rPr>
                        <a:t>When port 22 is open it allows attackers to ssh and use brute force attacks on systems </a:t>
                      </a:r>
                      <a:endParaRPr sz="28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lang="en-US" sz="2800">
                          <a:latin typeface="Roboto"/>
                          <a:ea typeface="Roboto"/>
                          <a:cs typeface="Roboto"/>
                          <a:sym typeface="Roboto"/>
                        </a:rPr>
                        <a:t>Attacker can craft an attack method that exploits having ssh open such as a brute force</a:t>
                      </a:r>
                      <a:endParaRPr sz="2800" u="none" cap="none" strike="noStrike">
                        <a:latin typeface="Roboto"/>
                        <a:ea typeface="Roboto"/>
                        <a:cs typeface="Roboto"/>
                        <a:sym typeface="Roboto"/>
                      </a:endParaRPr>
                    </a:p>
                  </a:txBody>
                  <a:tcPr marT="91425" marB="91425" marR="91425" marL="91425"/>
                </a:tc>
              </a:tr>
              <a:tr h="960000">
                <a:tc>
                  <a:txBody>
                    <a:bodyPr/>
                    <a:lstStyle/>
                    <a:p>
                      <a:pPr indent="0" lvl="0" marL="0" marR="0" rtl="0" algn="ctr">
                        <a:lnSpc>
                          <a:spcPct val="100000"/>
                        </a:lnSpc>
                        <a:spcBef>
                          <a:spcPts val="0"/>
                        </a:spcBef>
                        <a:spcAft>
                          <a:spcPts val="0"/>
                        </a:spcAft>
                        <a:buClr>
                          <a:srgbClr val="000000"/>
                        </a:buClr>
                        <a:buSzPts val="4400"/>
                        <a:buFont typeface="Arial"/>
                        <a:buNone/>
                      </a:pPr>
                      <a:r>
                        <a:rPr lang="en-US" sz="2800">
                          <a:latin typeface="Roboto"/>
                          <a:ea typeface="Roboto"/>
                          <a:cs typeface="Roboto"/>
                          <a:sym typeface="Roboto"/>
                        </a:rPr>
                        <a:t>CWE-307: Brute Force attacks </a:t>
                      </a:r>
                      <a:endParaRPr sz="5400" u="none" cap="none" strike="noStrike">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Clr>
                          <a:schemeClr val="dk1"/>
                        </a:buClr>
                        <a:buSzPts val="4400"/>
                        <a:buFont typeface="Arial"/>
                        <a:buNone/>
                      </a:pPr>
                      <a:r>
                        <a:rPr lang="en-US" sz="2800">
                          <a:solidFill>
                            <a:schemeClr val="dk1"/>
                          </a:solidFill>
                          <a:latin typeface="Roboto"/>
                          <a:ea typeface="Roboto"/>
                          <a:cs typeface="Roboto"/>
                          <a:sym typeface="Roboto"/>
                        </a:rPr>
                        <a:t>Improper Restriction of Excessive Authentication Attempts</a:t>
                      </a:r>
                      <a:endParaRPr sz="44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lang="en-US" sz="2800">
                          <a:latin typeface="Roboto"/>
                          <a:ea typeface="Roboto"/>
                          <a:cs typeface="Roboto"/>
                          <a:sym typeface="Roboto"/>
                        </a:rPr>
                        <a:t>Gives attacker higher chance of success for brute force attacks </a:t>
                      </a:r>
                      <a:endParaRPr sz="2800" u="none" cap="none" strike="noStrike">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gbc929c733b_0_1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Critical Vulnerabilities: Target 1</a:t>
            </a:r>
            <a:endParaRPr/>
          </a:p>
        </p:txBody>
      </p:sp>
      <p:sp>
        <p:nvSpPr>
          <p:cNvPr id="2361" name="Google Shape;2361;gbc929c733b_0_1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362" name="Google Shape;2362;gbc929c733b_0_19"/>
          <p:cNvSpPr txBox="1"/>
          <p:nvPr>
            <p:ph idx="3" type="body"/>
          </p:nvPr>
        </p:nvSpPr>
        <p:spPr>
          <a:xfrm>
            <a:off x="703375" y="2295400"/>
            <a:ext cx="22942800" cy="98667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lang="en-US" sz="4400"/>
              <a:t>Our assessment uncovered the following critical vulnerabilities in </a:t>
            </a:r>
            <a:r>
              <a:rPr b="1" lang="en-US" sz="4400"/>
              <a:t>Target 1</a:t>
            </a:r>
            <a:r>
              <a:rPr lang="en-US" sz="4400"/>
              <a:t>.</a:t>
            </a:r>
            <a:endParaRPr sz="4400"/>
          </a:p>
          <a:p>
            <a:pPr indent="0" lvl="0" marL="0" rtl="0" algn="l">
              <a:lnSpc>
                <a:spcPct val="100000"/>
              </a:lnSpc>
              <a:spcBef>
                <a:spcPts val="1200"/>
              </a:spcBef>
              <a:spcAft>
                <a:spcPts val="0"/>
              </a:spcAft>
              <a:buSzPts val="3700"/>
              <a:buNone/>
            </a:pPr>
            <a:r>
              <a:t/>
            </a:r>
            <a:endParaRPr sz="4400"/>
          </a:p>
          <a:p>
            <a:pPr indent="0" lvl="0" marL="0" rtl="0" algn="l">
              <a:lnSpc>
                <a:spcPct val="100000"/>
              </a:lnSpc>
              <a:spcBef>
                <a:spcPts val="1200"/>
              </a:spcBef>
              <a:spcAft>
                <a:spcPts val="1200"/>
              </a:spcAft>
              <a:buSzPts val="3700"/>
              <a:buNone/>
            </a:pPr>
            <a:r>
              <a:t/>
            </a:r>
            <a:endParaRPr sz="4400">
              <a:solidFill>
                <a:schemeClr val="dk1"/>
              </a:solidFill>
            </a:endParaRPr>
          </a:p>
        </p:txBody>
      </p:sp>
      <p:graphicFrame>
        <p:nvGraphicFramePr>
          <p:cNvPr id="2363" name="Google Shape;2363;gbc929c733b_0_19"/>
          <p:cNvGraphicFramePr/>
          <p:nvPr/>
        </p:nvGraphicFramePr>
        <p:xfrm>
          <a:off x="1190946" y="3119239"/>
          <a:ext cx="3000000" cy="3000000"/>
        </p:xfrm>
        <a:graphic>
          <a:graphicData uri="http://schemas.openxmlformats.org/drawingml/2006/table">
            <a:tbl>
              <a:tblPr>
                <a:noFill/>
                <a:tableStyleId>{C63DA41E-2B27-4511-A5D7-0C43BD6A2CDA}</a:tableStyleId>
              </a:tblPr>
              <a:tblGrid>
                <a:gridCol w="7331875"/>
                <a:gridCol w="7331875"/>
                <a:gridCol w="7331875"/>
              </a:tblGrid>
              <a:tr h="960000">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Vulnerability</a:t>
                      </a:r>
                      <a:endParaRPr b="1" sz="44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Description</a:t>
                      </a:r>
                      <a:endParaRPr b="1" sz="44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Impact</a:t>
                      </a:r>
                      <a:endParaRPr b="1" sz="4400" u="none" cap="none" strike="noStrike">
                        <a:latin typeface="Roboto"/>
                        <a:ea typeface="Roboto"/>
                        <a:cs typeface="Roboto"/>
                        <a:sym typeface="Roboto"/>
                      </a:endParaRPr>
                    </a:p>
                  </a:txBody>
                  <a:tcPr marT="91425" marB="91425" marR="91425" marL="91425"/>
                </a:tc>
              </a:tr>
              <a:tr h="2400025">
                <a:tc>
                  <a:txBody>
                    <a:bodyPr/>
                    <a:lstStyle/>
                    <a:p>
                      <a:pPr indent="0" lvl="0" marL="0" marR="0" rtl="0" algn="ctr">
                        <a:lnSpc>
                          <a:spcPct val="100000"/>
                        </a:lnSpc>
                        <a:spcBef>
                          <a:spcPts val="0"/>
                        </a:spcBef>
                        <a:spcAft>
                          <a:spcPts val="0"/>
                        </a:spcAft>
                        <a:buClr>
                          <a:srgbClr val="000000"/>
                        </a:buClr>
                        <a:buSzPts val="3200"/>
                        <a:buFont typeface="Arial"/>
                        <a:buNone/>
                      </a:pPr>
                      <a:r>
                        <a:rPr lang="en-US" sz="3200">
                          <a:latin typeface="Roboto"/>
                          <a:ea typeface="Roboto"/>
                          <a:cs typeface="Roboto"/>
                          <a:sym typeface="Roboto"/>
                        </a:rPr>
                        <a:t>Root password of the database in the wordpress configuration file </a:t>
                      </a:r>
                      <a:endParaRPr sz="32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3200"/>
                        <a:buFont typeface="Arial"/>
                        <a:buNone/>
                      </a:pPr>
                      <a:r>
                        <a:rPr lang="en-US" sz="3200">
                          <a:latin typeface="Roboto"/>
                          <a:ea typeface="Roboto"/>
                          <a:cs typeface="Roboto"/>
                          <a:sym typeface="Roboto"/>
                        </a:rPr>
                        <a:t>Database root password was stored in an application configuration file</a:t>
                      </a:r>
                      <a:endParaRPr sz="32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lang="en-US" sz="2800">
                          <a:latin typeface="Roboto"/>
                          <a:ea typeface="Roboto"/>
                          <a:cs typeface="Roboto"/>
                          <a:sym typeface="Roboto"/>
                        </a:rPr>
                        <a:t>This has a high impact because the threat can gain access to machine, the password will be easily available and they can quickly gain access to the database</a:t>
                      </a:r>
                      <a:r>
                        <a:rPr lang="en-US" sz="4400">
                          <a:latin typeface="Roboto"/>
                          <a:ea typeface="Roboto"/>
                          <a:cs typeface="Roboto"/>
                          <a:sym typeface="Roboto"/>
                        </a:rPr>
                        <a:t>. </a:t>
                      </a:r>
                      <a:endParaRPr sz="4400" u="none" cap="none" strike="noStrike">
                        <a:latin typeface="Roboto"/>
                        <a:ea typeface="Roboto"/>
                        <a:cs typeface="Roboto"/>
                        <a:sym typeface="Roboto"/>
                      </a:endParaRPr>
                    </a:p>
                  </a:txBody>
                  <a:tcPr marT="91425" marB="91425" marR="91425" marL="91425"/>
                </a:tc>
              </a:tr>
              <a:tr h="1685650">
                <a:tc>
                  <a:txBody>
                    <a:bodyPr/>
                    <a:lstStyle/>
                    <a:p>
                      <a:pPr indent="0" lvl="0" marL="0" marR="0" rtl="0" algn="ctr">
                        <a:lnSpc>
                          <a:spcPct val="100000"/>
                        </a:lnSpc>
                        <a:spcBef>
                          <a:spcPts val="0"/>
                        </a:spcBef>
                        <a:spcAft>
                          <a:spcPts val="0"/>
                        </a:spcAft>
                        <a:buClr>
                          <a:srgbClr val="000000"/>
                        </a:buClr>
                        <a:buSzPts val="4400"/>
                        <a:buFont typeface="Arial"/>
                        <a:buNone/>
                      </a:pPr>
                      <a:r>
                        <a:rPr lang="en-US" sz="3300">
                          <a:latin typeface="Roboto"/>
                          <a:ea typeface="Roboto"/>
                          <a:cs typeface="Roboto"/>
                          <a:sym typeface="Roboto"/>
                        </a:rPr>
                        <a:t>Privilege escalation by sudo python (CVE-2006-0151) </a:t>
                      </a:r>
                      <a:endParaRPr sz="33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3200"/>
                        <a:buFont typeface="Arial"/>
                        <a:buNone/>
                      </a:pPr>
                      <a:r>
                        <a:rPr lang="en-US" sz="3200">
                          <a:latin typeface="Roboto"/>
                          <a:ea typeface="Roboto"/>
                          <a:cs typeface="Roboto"/>
                          <a:sym typeface="Roboto"/>
                        </a:rPr>
                        <a:t>Allows local users to gain privileges by using a python script </a:t>
                      </a:r>
                      <a:endParaRPr sz="32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3200"/>
                        <a:buFont typeface="Arial"/>
                        <a:buNone/>
                      </a:pPr>
                      <a:r>
                        <a:rPr lang="en-US" sz="3200">
                          <a:latin typeface="Roboto"/>
                          <a:ea typeface="Roboto"/>
                          <a:cs typeface="Roboto"/>
                          <a:sym typeface="Roboto"/>
                        </a:rPr>
                        <a:t>provides root escalation this is very dangerous and impactful because it provides root to the threat actor</a:t>
                      </a:r>
                      <a:endParaRPr sz="3200" u="none" cap="none" strike="noStrike">
                        <a:latin typeface="Roboto"/>
                        <a:ea typeface="Roboto"/>
                        <a:cs typeface="Roboto"/>
                        <a:sym typeface="Roboto"/>
                      </a:endParaRPr>
                    </a:p>
                  </a:txBody>
                  <a:tcPr marT="91425" marB="91425" marR="91425" marL="91425"/>
                </a:tc>
              </a:tr>
              <a:tr h="1185550">
                <a:tc>
                  <a:txBody>
                    <a:bodyPr/>
                    <a:lstStyle/>
                    <a:p>
                      <a:pPr indent="0" lvl="0" marL="0" marR="0" rtl="0" algn="ctr">
                        <a:lnSpc>
                          <a:spcPct val="100000"/>
                        </a:lnSpc>
                        <a:spcBef>
                          <a:spcPts val="0"/>
                        </a:spcBef>
                        <a:spcAft>
                          <a:spcPts val="0"/>
                        </a:spcAft>
                        <a:buClr>
                          <a:srgbClr val="000000"/>
                        </a:buClr>
                        <a:buSzPts val="4400"/>
                        <a:buFont typeface="Arial"/>
                        <a:buNone/>
                      </a:pPr>
                      <a:r>
                        <a:t/>
                      </a:r>
                      <a:endParaRPr sz="33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t/>
                      </a:r>
                      <a:endParaRPr sz="28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t/>
                      </a:r>
                      <a:endParaRPr sz="2800" u="none" cap="none" strike="noStrike">
                        <a:latin typeface="Roboto"/>
                        <a:ea typeface="Roboto"/>
                        <a:cs typeface="Roboto"/>
                        <a:sym typeface="Roboto"/>
                      </a:endParaRPr>
                    </a:p>
                  </a:txBody>
                  <a:tcPr marT="91425" marB="91425" marR="91425" marL="91425"/>
                </a:tc>
              </a:tr>
              <a:tr h="960000">
                <a:tc>
                  <a:txBody>
                    <a:bodyPr/>
                    <a:lstStyle/>
                    <a:p>
                      <a:pPr indent="0" lvl="0" marL="0" marR="0" rtl="0" algn="ctr">
                        <a:lnSpc>
                          <a:spcPct val="100000"/>
                        </a:lnSpc>
                        <a:spcBef>
                          <a:spcPts val="0"/>
                        </a:spcBef>
                        <a:spcAft>
                          <a:spcPts val="0"/>
                        </a:spcAft>
                        <a:buClr>
                          <a:srgbClr val="000000"/>
                        </a:buClr>
                        <a:buSzPts val="4400"/>
                        <a:buFont typeface="Arial"/>
                        <a:buNone/>
                      </a:pPr>
                      <a:r>
                        <a:t/>
                      </a:r>
                      <a:endParaRPr sz="5400" u="none" cap="none" strike="noStrike">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Clr>
                          <a:schemeClr val="dk1"/>
                        </a:buClr>
                        <a:buSzPts val="4400"/>
                        <a:buFont typeface="Arial"/>
                        <a:buNone/>
                      </a:pPr>
                      <a:r>
                        <a:t/>
                      </a:r>
                      <a:endParaRPr sz="44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t/>
                      </a:r>
                      <a:endParaRPr sz="2800" u="none" cap="none" strike="noStrike">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sp>
        <p:nvSpPr>
          <p:cNvPr id="2368" name="Google Shape;2368;gbc929c733b_0_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solidFill>
                  <a:schemeClr val="dk1"/>
                </a:solidFill>
              </a:rPr>
              <a:t>Critical Vulnerabilities</a:t>
            </a:r>
            <a:r>
              <a:rPr lang="en-US"/>
              <a:t>: Target 2</a:t>
            </a:r>
            <a:endParaRPr/>
          </a:p>
        </p:txBody>
      </p:sp>
      <p:sp>
        <p:nvSpPr>
          <p:cNvPr id="2369" name="Google Shape;2369;gbc929c733b_0_2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370" name="Google Shape;2370;gbc929c733b_0_26"/>
          <p:cNvSpPr txBox="1"/>
          <p:nvPr>
            <p:ph idx="3" type="body"/>
          </p:nvPr>
        </p:nvSpPr>
        <p:spPr>
          <a:xfrm>
            <a:off x="703375" y="2295400"/>
            <a:ext cx="23412300" cy="109239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lang="en-US" sz="4400"/>
              <a:t>Our assessment uncovered the following critical vulnerabilities in </a:t>
            </a:r>
            <a:r>
              <a:rPr b="1" lang="en-US" sz="4400"/>
              <a:t>Target 2</a:t>
            </a:r>
            <a:r>
              <a:rPr lang="en-US" sz="4400"/>
              <a:t>.</a:t>
            </a:r>
            <a:endParaRPr sz="4400"/>
          </a:p>
          <a:p>
            <a:pPr indent="0" lvl="0" marL="0" rtl="0" algn="l">
              <a:lnSpc>
                <a:spcPct val="100000"/>
              </a:lnSpc>
              <a:spcBef>
                <a:spcPts val="1200"/>
              </a:spcBef>
              <a:spcAft>
                <a:spcPts val="0"/>
              </a:spcAft>
              <a:buSzPts val="3700"/>
              <a:buNone/>
            </a:pPr>
            <a:r>
              <a:t/>
            </a:r>
            <a:endParaRPr sz="4400"/>
          </a:p>
          <a:p>
            <a:pPr indent="0" lvl="0" marL="0" rtl="0" algn="l">
              <a:lnSpc>
                <a:spcPct val="100000"/>
              </a:lnSpc>
              <a:spcBef>
                <a:spcPts val="1200"/>
              </a:spcBef>
              <a:spcAft>
                <a:spcPts val="1200"/>
              </a:spcAft>
              <a:buSzPts val="3700"/>
              <a:buNone/>
            </a:pPr>
            <a:r>
              <a:t/>
            </a:r>
            <a:endParaRPr sz="4400">
              <a:solidFill>
                <a:schemeClr val="dk1"/>
              </a:solidFill>
            </a:endParaRPr>
          </a:p>
        </p:txBody>
      </p:sp>
      <p:graphicFrame>
        <p:nvGraphicFramePr>
          <p:cNvPr id="2371" name="Google Shape;2371;gbc929c733b_0_26"/>
          <p:cNvGraphicFramePr/>
          <p:nvPr/>
        </p:nvGraphicFramePr>
        <p:xfrm>
          <a:off x="1176950" y="2965340"/>
          <a:ext cx="3000000" cy="3000000"/>
        </p:xfrm>
        <a:graphic>
          <a:graphicData uri="http://schemas.openxmlformats.org/drawingml/2006/table">
            <a:tbl>
              <a:tblPr>
                <a:noFill/>
                <a:tableStyleId>{C63DA41E-2B27-4511-A5D7-0C43BD6A2CDA}</a:tableStyleId>
              </a:tblPr>
              <a:tblGrid>
                <a:gridCol w="7331875"/>
                <a:gridCol w="7331875"/>
                <a:gridCol w="7331875"/>
              </a:tblGrid>
              <a:tr h="1303700">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Vulnerability</a:t>
                      </a:r>
                      <a:endParaRPr b="1" sz="44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Description</a:t>
                      </a:r>
                      <a:endParaRPr b="1" sz="44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Impact</a:t>
                      </a:r>
                      <a:endParaRPr b="1" sz="4400" u="none" cap="none" strike="noStrike">
                        <a:latin typeface="Roboto"/>
                        <a:ea typeface="Roboto"/>
                        <a:cs typeface="Roboto"/>
                        <a:sym typeface="Roboto"/>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3200"/>
                        <a:buFont typeface="Arial"/>
                        <a:buNone/>
                      </a:pPr>
                      <a:r>
                        <a:rPr lang="en-US" sz="3200" u="none" cap="none" strike="noStrike">
                          <a:latin typeface="Roboto"/>
                          <a:ea typeface="Roboto"/>
                          <a:cs typeface="Roboto"/>
                          <a:sym typeface="Roboto"/>
                        </a:rPr>
                        <a:t>unprotected access to sensitive data</a:t>
                      </a:r>
                      <a:endParaRPr sz="32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3200"/>
                        <a:buFont typeface="Arial"/>
                        <a:buNone/>
                      </a:pPr>
                      <a:r>
                        <a:rPr lang="en-US" sz="3200" u="none" cap="none" strike="noStrike">
                          <a:latin typeface="Roboto"/>
                          <a:ea typeface="Roboto"/>
                          <a:cs typeface="Roboto"/>
                          <a:sym typeface="Roboto"/>
                        </a:rPr>
                        <a:t>The vendor page is open to the public and contains vulnerability information and confirmation the version in use is vulnerable</a:t>
                      </a:r>
                      <a:endParaRPr sz="3200" u="none" cap="none" strike="noStrike">
                        <a:latin typeface="Roboto"/>
                        <a:ea typeface="Roboto"/>
                        <a:cs typeface="Roboto"/>
                        <a:sym typeface="Robo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3200"/>
                        <a:buFont typeface="Arial"/>
                        <a:buNone/>
                      </a:pPr>
                      <a:r>
                        <a:rPr lang="en-US" sz="3200" u="none" cap="none" strike="noStrike">
                          <a:latin typeface="Roboto"/>
                          <a:ea typeface="Roboto"/>
                          <a:cs typeface="Roboto"/>
                          <a:sym typeface="Roboto"/>
                        </a:rPr>
                        <a:t>The attacker was able to retrieve version information, vulnerability info (which included the current version and a link to a near ready to use exploit)</a:t>
                      </a:r>
                      <a:endParaRPr sz="3200" u="none" cap="none" strike="noStrike">
                        <a:latin typeface="Roboto"/>
                        <a:ea typeface="Roboto"/>
                        <a:cs typeface="Roboto"/>
                        <a:sym typeface="Roboto"/>
                      </a:endParaRPr>
                    </a:p>
                  </a:txBody>
                  <a:tcPr marT="91425" marB="91425" marR="91425" marL="91425"/>
                </a:tc>
              </a:tr>
              <a:tr h="2863175">
                <a:tc>
                  <a:txBody>
                    <a:bodyPr/>
                    <a:lstStyle/>
                    <a:p>
                      <a:pPr indent="0" lvl="0" marL="0" marR="0" rtl="0" algn="ctr">
                        <a:lnSpc>
                          <a:spcPct val="100000"/>
                        </a:lnSpc>
                        <a:spcBef>
                          <a:spcPts val="0"/>
                        </a:spcBef>
                        <a:spcAft>
                          <a:spcPts val="0"/>
                        </a:spcAft>
                        <a:buClr>
                          <a:srgbClr val="000000"/>
                        </a:buClr>
                        <a:buSzPts val="3200"/>
                        <a:buFont typeface="Arial"/>
                        <a:buNone/>
                      </a:pPr>
                      <a:r>
                        <a:rPr lang="en-US" sz="3200" u="none" cap="none" strike="noStrike">
                          <a:latin typeface="Roboto"/>
                          <a:ea typeface="Roboto"/>
                          <a:cs typeface="Roboto"/>
                          <a:sym typeface="Roboto"/>
                        </a:rPr>
                        <a:t>phpmailer </a:t>
                      </a:r>
                      <a:r>
                        <a:rPr b="1" lang="en-US" sz="2000">
                          <a:solidFill>
                            <a:schemeClr val="dk1"/>
                          </a:solidFill>
                          <a:highlight>
                            <a:srgbClr val="FFFFFF"/>
                          </a:highlight>
                          <a:latin typeface="Verdana"/>
                          <a:ea typeface="Verdana"/>
                          <a:cs typeface="Verdana"/>
                          <a:sym typeface="Verdana"/>
                        </a:rPr>
                        <a:t>CVE-2016-10033</a:t>
                      </a:r>
                      <a:endParaRPr b="1" sz="2000">
                        <a:solidFill>
                          <a:schemeClr val="dk1"/>
                        </a:solidFill>
                        <a:highlight>
                          <a:srgbClr val="FFFFFF"/>
                        </a:highlight>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3200"/>
                        <a:buFont typeface="Arial"/>
                        <a:buNone/>
                      </a:pPr>
                      <a:r>
                        <a:t/>
                      </a:r>
                      <a:endParaRPr sz="3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700">
                        <a:solidFill>
                          <a:schemeClr val="dk1"/>
                        </a:solidFill>
                        <a:highlight>
                          <a:srgbClr val="FFFFFF"/>
                        </a:highlight>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3200"/>
                        <a:buFont typeface="Arial"/>
                        <a:buNone/>
                      </a:pPr>
                      <a:r>
                        <a:t/>
                      </a:r>
                      <a:endParaRPr sz="3200">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3200"/>
                        <a:buFont typeface="Arial"/>
                        <a:buNone/>
                      </a:pPr>
                      <a:r>
                        <a:rPr lang="en-US" sz="3200" u="none" cap="none" strike="noStrike">
                          <a:latin typeface="Roboto"/>
                          <a:ea typeface="Roboto"/>
                          <a:cs typeface="Roboto"/>
                          <a:sym typeface="Roboto"/>
                        </a:rPr>
                        <a:t>Not only was the version in use vulnerable, the vulnerability was included in the documentation.</a:t>
                      </a:r>
                      <a:endParaRPr sz="3200" u="none" cap="none" strike="noStrike">
                        <a:latin typeface="Roboto"/>
                        <a:ea typeface="Roboto"/>
                        <a:cs typeface="Roboto"/>
                        <a:sym typeface="Robo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3200"/>
                        <a:buFont typeface="Arial"/>
                        <a:buNone/>
                      </a:pPr>
                      <a:r>
                        <a:rPr lang="en-US" sz="2800">
                          <a:solidFill>
                            <a:schemeClr val="dk1"/>
                          </a:solidFill>
                          <a:highlight>
                            <a:srgbClr val="FFFFFF"/>
                          </a:highlight>
                          <a:latin typeface="Roboto"/>
                          <a:ea typeface="Roboto"/>
                          <a:cs typeface="Roboto"/>
                          <a:sym typeface="Roboto"/>
                        </a:rPr>
                        <a:t>T</a:t>
                      </a:r>
                      <a:r>
                        <a:rPr lang="en-US" sz="2800">
                          <a:solidFill>
                            <a:schemeClr val="dk1"/>
                          </a:solidFill>
                          <a:highlight>
                            <a:srgbClr val="FFFFFF"/>
                          </a:highlight>
                          <a:latin typeface="Roboto"/>
                          <a:ea typeface="Roboto"/>
                          <a:cs typeface="Roboto"/>
                          <a:sym typeface="Roboto"/>
                          <a:extLst>
                            <a:ext uri="http://customooxmlschemas.google.com/">
                              <go:slidesCustomData xmlns:go="http://customooxmlschemas.google.com/" textRoundtripDataId="0"/>
                            </a:ext>
                          </a:extLst>
                        </a:rPr>
                        <a:t>he mailSend function in the isMail transport in PHPMailer before 5.2.18 might allow remote attackers to pass extra parameters to the mail command and consequently execute arbitrary code via a \" (backslash double quote) in a crafted Sender property</a:t>
                      </a:r>
                      <a:endParaRPr sz="4900" u="none" cap="none" strike="noStrike">
                        <a:latin typeface="Roboto"/>
                        <a:ea typeface="Roboto"/>
                        <a:cs typeface="Roboto"/>
                        <a:sym typeface="Roboto"/>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3200"/>
                        <a:buFont typeface="Arial"/>
                        <a:buNone/>
                      </a:pPr>
                      <a:r>
                        <a:rPr lang="en-US" sz="3200" u="none" cap="none" strike="noStrike">
                          <a:latin typeface="Roboto"/>
                          <a:ea typeface="Roboto"/>
                          <a:cs typeface="Roboto"/>
                          <a:sym typeface="Roboto"/>
                        </a:rPr>
                        <a:t>Wp-config not locked down </a:t>
                      </a:r>
                      <a:endParaRPr sz="32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3200"/>
                        <a:buFont typeface="Arial"/>
                        <a:buNone/>
                      </a:pPr>
                      <a:r>
                        <a:rPr lang="en-US" sz="3200" u="none" cap="none" strike="noStrike">
                          <a:latin typeface="Roboto"/>
                          <a:ea typeface="Roboto"/>
                          <a:cs typeface="Roboto"/>
                          <a:sym typeface="Roboto"/>
                        </a:rPr>
                        <a:t>Because the config file isn’t locked down the attacker gained access to the mysql password</a:t>
                      </a:r>
                      <a:endParaRPr sz="3200" u="none" cap="none" strike="noStrike">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Clr>
                          <a:schemeClr val="dk1"/>
                        </a:buClr>
                        <a:buSzPts val="4400"/>
                        <a:buFont typeface="Arial"/>
                        <a:buNone/>
                      </a:pPr>
                      <a:r>
                        <a:rPr lang="en-US" sz="2800">
                          <a:solidFill>
                            <a:schemeClr val="dk1"/>
                          </a:solidFill>
                          <a:latin typeface="Roboto"/>
                          <a:ea typeface="Roboto"/>
                          <a:cs typeface="Roboto"/>
                          <a:sym typeface="Roboto"/>
                        </a:rPr>
                        <a:t>This has a high impact because the threat can gain access to machine, the password will be easily available and they can quicklygain access to the database</a:t>
                      </a:r>
                      <a:r>
                        <a:rPr lang="en-US" sz="4400">
                          <a:solidFill>
                            <a:schemeClr val="dk1"/>
                          </a:solidFill>
                          <a:latin typeface="Roboto"/>
                          <a:ea typeface="Roboto"/>
                          <a:cs typeface="Roboto"/>
                          <a:sym typeface="Roboto"/>
                        </a:rPr>
                        <a:t>. </a:t>
                      </a:r>
                      <a:endParaRPr sz="3200" u="none" cap="none" strike="noStrike">
                        <a:latin typeface="Roboto"/>
                        <a:ea typeface="Roboto"/>
                        <a:cs typeface="Roboto"/>
                        <a:sym typeface="Roboto"/>
                      </a:endParaRPr>
                    </a:p>
                  </a:txBody>
                  <a:tcPr marT="91425" marB="91425" marR="91425" marL="91425"/>
                </a:tc>
              </a:tr>
              <a:tr h="406400">
                <a:tc>
                  <a:txBody>
                    <a:bodyPr/>
                    <a:lstStyle/>
                    <a:p>
                      <a:pPr indent="0" lvl="0" marL="0" marR="0" rtl="0" algn="ctr">
                        <a:lnSpc>
                          <a:spcPct val="100000"/>
                        </a:lnSpc>
                        <a:spcBef>
                          <a:spcPts val="0"/>
                        </a:spcBef>
                        <a:spcAft>
                          <a:spcPts val="0"/>
                        </a:spcAft>
                        <a:buClr>
                          <a:srgbClr val="000000"/>
                        </a:buClr>
                        <a:buSzPts val="3200"/>
                        <a:buFont typeface="Arial"/>
                        <a:buNone/>
                      </a:pPr>
                      <a:r>
                        <a:rPr lang="en-US" sz="3200" u="none" cap="none" strike="noStrike">
                          <a:latin typeface="Roboto"/>
                          <a:ea typeface="Roboto"/>
                          <a:cs typeface="Roboto"/>
                          <a:sym typeface="Roboto"/>
                        </a:rPr>
                        <a:t>Mysql UDF dynamic library</a:t>
                      </a:r>
                      <a:endParaRPr/>
                    </a:p>
                    <a:p>
                      <a:pPr indent="0" lvl="0" marL="0" marR="0" rtl="0" algn="ctr">
                        <a:lnSpc>
                          <a:spcPct val="100000"/>
                        </a:lnSpc>
                        <a:spcBef>
                          <a:spcPts val="0"/>
                        </a:spcBef>
                        <a:spcAft>
                          <a:spcPts val="0"/>
                        </a:spcAft>
                        <a:buClr>
                          <a:srgbClr val="000000"/>
                        </a:buClr>
                        <a:buSzPts val="3200"/>
                        <a:buFont typeface="Arial"/>
                        <a:buNone/>
                      </a:pPr>
                      <a:r>
                        <a:rPr lang="en-US" sz="3200" u="none" cap="none" strike="noStrike">
                          <a:latin typeface="Roboto"/>
                          <a:ea typeface="Roboto"/>
                          <a:cs typeface="Roboto"/>
                          <a:sym typeface="Roboto"/>
                        </a:rPr>
                        <a:t>Privilege escalation</a:t>
                      </a:r>
                      <a:endParaRPr sz="32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3200"/>
                        <a:buFont typeface="Arial"/>
                        <a:buNone/>
                      </a:pPr>
                      <a:r>
                        <a:rPr lang="en-US" sz="3200" u="none" cap="none" strike="noStrike">
                          <a:latin typeface="Roboto"/>
                          <a:ea typeface="Roboto"/>
                          <a:cs typeface="Roboto"/>
                          <a:sym typeface="Roboto"/>
                        </a:rPr>
                        <a:t>A well documented exploit is available ready to compile that allows an unprivileged user to gain root</a:t>
                      </a:r>
                      <a:endParaRPr sz="3200" u="none" cap="none" strike="noStrike">
                        <a:latin typeface="Roboto"/>
                        <a:ea typeface="Roboto"/>
                        <a:cs typeface="Roboto"/>
                        <a:sym typeface="Robo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3200"/>
                        <a:buFont typeface="Arial"/>
                        <a:buNone/>
                      </a:pPr>
                      <a:r>
                        <a:rPr lang="en-US" sz="3200" u="none" cap="none" strike="noStrike">
                          <a:latin typeface="Roboto"/>
                          <a:ea typeface="Roboto"/>
                          <a:cs typeface="Roboto"/>
                          <a:sym typeface="Roboto"/>
                        </a:rPr>
                        <a:t>This allowed the attacker to jump from the www-data user to root</a:t>
                      </a:r>
                      <a:endParaRPr sz="3200" u="none" cap="none" strike="noStrike">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sp>
        <p:nvSpPr>
          <p:cNvPr id="2376" name="Google Shape;2376;gbc929c733b_0_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sz="6200">
                <a:solidFill>
                  <a:schemeClr val="dk1"/>
                </a:solidFill>
              </a:rPr>
              <a:t>Critical Vulnerability</a:t>
            </a:r>
            <a:r>
              <a:rPr lang="en-US" sz="6000"/>
              <a:t> Prevalent Server-Side Attacks / Target 1 &amp; 2</a:t>
            </a:r>
            <a:endParaRPr b="1" sz="6000">
              <a:latin typeface="Roboto"/>
              <a:ea typeface="Roboto"/>
              <a:cs typeface="Roboto"/>
              <a:sym typeface="Roboto"/>
            </a:endParaRPr>
          </a:p>
        </p:txBody>
      </p:sp>
      <p:sp>
        <p:nvSpPr>
          <p:cNvPr id="2377" name="Google Shape;2377;gbc929c733b_0_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2378" name="Google Shape;2378;gbc929c733b_0_0"/>
          <p:cNvSpPr txBox="1"/>
          <p:nvPr>
            <p:ph idx="3" type="body"/>
          </p:nvPr>
        </p:nvSpPr>
        <p:spPr>
          <a:xfrm>
            <a:off x="457775" y="1879775"/>
            <a:ext cx="22942800" cy="10658700"/>
          </a:xfrm>
          <a:prstGeom prst="rect">
            <a:avLst/>
          </a:prstGeom>
          <a:noFill/>
          <a:ln>
            <a:noFill/>
          </a:ln>
        </p:spPr>
        <p:txBody>
          <a:bodyPr anchorCtr="0" anchor="t" bIns="2437975" lIns="1219000" spcFirstLastPara="1" rIns="1219000" wrap="square" tIns="0">
            <a:noAutofit/>
          </a:bodyPr>
          <a:lstStyle/>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Attacks include but are not limited to:</a:t>
            </a:r>
            <a:endParaRPr sz="4400">
              <a:solidFill>
                <a:schemeClr val="dk1"/>
              </a:solidFill>
            </a:endParaRPr>
          </a:p>
          <a:p>
            <a:pPr indent="-508000" lvl="2" marL="1371600" rtl="0" algn="l">
              <a:lnSpc>
                <a:spcPct val="115000"/>
              </a:lnSpc>
              <a:spcBef>
                <a:spcPts val="1000"/>
              </a:spcBef>
              <a:spcAft>
                <a:spcPts val="0"/>
              </a:spcAft>
              <a:buClr>
                <a:schemeClr val="dk1"/>
              </a:buClr>
              <a:buSzPts val="4400"/>
              <a:buChar char="■"/>
            </a:pPr>
            <a:r>
              <a:rPr b="1" lang="en-US" sz="4400">
                <a:solidFill>
                  <a:schemeClr val="dk1"/>
                </a:solidFill>
              </a:rPr>
              <a:t>Website Defacement:</a:t>
            </a:r>
            <a:r>
              <a:rPr lang="en-US" sz="4400">
                <a:solidFill>
                  <a:schemeClr val="dk1"/>
                </a:solidFill>
              </a:rPr>
              <a:t>  An Attack against a website that alters the appearance and information contained on a website</a:t>
            </a:r>
            <a:endParaRPr sz="4400">
              <a:solidFill>
                <a:schemeClr val="dk1"/>
              </a:solidFill>
            </a:endParaRPr>
          </a:p>
          <a:p>
            <a:pPr indent="-508000" lvl="2" marL="1371600" rtl="0" algn="l">
              <a:lnSpc>
                <a:spcPct val="115000"/>
              </a:lnSpc>
              <a:spcBef>
                <a:spcPts val="1000"/>
              </a:spcBef>
              <a:spcAft>
                <a:spcPts val="0"/>
              </a:spcAft>
              <a:buClr>
                <a:schemeClr val="dk1"/>
              </a:buClr>
              <a:buSzPts val="4400"/>
              <a:buChar char="■"/>
            </a:pPr>
            <a:r>
              <a:rPr b="1" lang="en-US" sz="4400">
                <a:solidFill>
                  <a:schemeClr val="dk1"/>
                </a:solidFill>
              </a:rPr>
              <a:t>HTTP response splitting</a:t>
            </a:r>
            <a:r>
              <a:rPr lang="en-US" sz="4400">
                <a:solidFill>
                  <a:schemeClr val="dk1"/>
                </a:solidFill>
              </a:rPr>
              <a:t> (CRLF injection attack):  Server does not properly sanitize input values, such as character returns (CRs) and line feeds (LFs), allowing for attacks such as cross-site scripting.</a:t>
            </a:r>
            <a:endParaRPr sz="4400">
              <a:solidFill>
                <a:schemeClr val="dk1"/>
              </a:solidFill>
            </a:endParaRPr>
          </a:p>
          <a:p>
            <a:pPr indent="-508000" lvl="2" marL="1371600" rtl="0" algn="l">
              <a:lnSpc>
                <a:spcPct val="115000"/>
              </a:lnSpc>
              <a:spcBef>
                <a:spcPts val="1000"/>
              </a:spcBef>
              <a:spcAft>
                <a:spcPts val="0"/>
              </a:spcAft>
              <a:buClr>
                <a:schemeClr val="dk1"/>
              </a:buClr>
              <a:buSzPts val="4400"/>
              <a:buChar char="■"/>
            </a:pPr>
            <a:r>
              <a:rPr b="1" lang="en-US" sz="4400">
                <a:solidFill>
                  <a:schemeClr val="dk1"/>
                </a:solidFill>
              </a:rPr>
              <a:t>Web </a:t>
            </a:r>
            <a:r>
              <a:rPr b="1" lang="en-US" sz="4400">
                <a:solidFill>
                  <a:schemeClr val="dk1"/>
                </a:solidFill>
              </a:rPr>
              <a:t>cache</a:t>
            </a:r>
            <a:r>
              <a:rPr b="1" lang="en-US" sz="4400">
                <a:solidFill>
                  <a:schemeClr val="dk1"/>
                </a:solidFill>
              </a:rPr>
              <a:t> poisoning</a:t>
            </a:r>
            <a:r>
              <a:rPr lang="en-US" sz="4400">
                <a:solidFill>
                  <a:schemeClr val="dk1"/>
                </a:solidFill>
              </a:rPr>
              <a:t>:  Involves replacing legitimate cached webpages with malicious content</a:t>
            </a:r>
            <a:endParaRPr sz="4400">
              <a:solidFill>
                <a:schemeClr val="dk1"/>
              </a:solidFill>
            </a:endParaRPr>
          </a:p>
          <a:p>
            <a:pPr indent="-508000" lvl="2" marL="1371600" rtl="0" algn="l">
              <a:lnSpc>
                <a:spcPct val="115000"/>
              </a:lnSpc>
              <a:spcBef>
                <a:spcPts val="1000"/>
              </a:spcBef>
              <a:spcAft>
                <a:spcPts val="0"/>
              </a:spcAft>
              <a:buClr>
                <a:schemeClr val="dk1"/>
              </a:buClr>
              <a:buSzPts val="4400"/>
              <a:buChar char="■"/>
            </a:pPr>
            <a:r>
              <a:rPr b="1" lang="en-US" sz="4400">
                <a:solidFill>
                  <a:schemeClr val="dk1"/>
                </a:solidFill>
              </a:rPr>
              <a:t>Parameter or URL tampering</a:t>
            </a:r>
            <a:r>
              <a:rPr lang="en-US" sz="4400">
                <a:solidFill>
                  <a:schemeClr val="dk1"/>
                </a:solidFill>
              </a:rPr>
              <a:t>:  Manipulates parameters in a URL passed to a web server</a:t>
            </a:r>
            <a:endParaRPr sz="4400">
              <a:solidFill>
                <a:schemeClr val="dk1"/>
              </a:solidFill>
            </a:endParaRPr>
          </a:p>
          <a:p>
            <a:pPr indent="-508000" lvl="2" marL="1371600" rtl="0" algn="l">
              <a:lnSpc>
                <a:spcPct val="115000"/>
              </a:lnSpc>
              <a:spcBef>
                <a:spcPts val="1000"/>
              </a:spcBef>
              <a:spcAft>
                <a:spcPts val="0"/>
              </a:spcAft>
              <a:buClr>
                <a:schemeClr val="dk1"/>
              </a:buClr>
              <a:buSzPts val="4400"/>
              <a:buChar char="■"/>
            </a:pPr>
            <a:r>
              <a:rPr b="1" lang="en-US" sz="4400">
                <a:solidFill>
                  <a:schemeClr val="dk1"/>
                </a:solidFill>
              </a:rPr>
              <a:t>Path or directory traversal</a:t>
            </a:r>
            <a:r>
              <a:rPr lang="en-US" sz="4400">
                <a:solidFill>
                  <a:schemeClr val="dk1"/>
                </a:solidFill>
              </a:rPr>
              <a:t> (dot-dot-slash attack):  Used to navigate into files and directories by using dot-dot-slash (../) as if navigating through directories in a terminal, with the aim of reaching folders outside of the root directory</a:t>
            </a:r>
            <a:endParaRPr sz="44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sp>
        <p:nvSpPr>
          <p:cNvPr id="2384" name="Google Shape;2384;gbcabf4fcda_1_7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 Vulnerability No Defense In Depth / Target 1 &amp; 2</a:t>
            </a:r>
            <a:endParaRPr/>
          </a:p>
        </p:txBody>
      </p:sp>
      <p:sp>
        <p:nvSpPr>
          <p:cNvPr id="2385" name="Google Shape;2385;gbcabf4fcda_1_7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Clr>
                <a:srgbClr val="000000"/>
              </a:buClr>
              <a:buSzPts val="1600"/>
              <a:buFont typeface="Arial"/>
              <a:buNone/>
            </a:pPr>
            <a:fld id="{00000000-1234-1234-1234-123412341234}" type="slidenum">
              <a:rPr lang="en-US"/>
              <a:t>‹#›</a:t>
            </a:fld>
            <a:endParaRPr/>
          </a:p>
        </p:txBody>
      </p:sp>
      <p:sp>
        <p:nvSpPr>
          <p:cNvPr id="2386" name="Google Shape;2386;gbcabf4fcda_1_7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87" name="Google Shape;2387;gbcabf4fcda_1_70"/>
          <p:cNvSpPr txBox="1"/>
          <p:nvPr>
            <p:ph idx="3" type="body"/>
          </p:nvPr>
        </p:nvSpPr>
        <p:spPr>
          <a:xfrm>
            <a:off x="-33" y="2028442"/>
            <a:ext cx="24377700" cy="9659100"/>
          </a:xfrm>
          <a:prstGeom prst="rect">
            <a:avLst/>
          </a:prstGeom>
        </p:spPr>
        <p:txBody>
          <a:bodyPr anchorCtr="0" anchor="t" bIns="2437975" lIns="1219000" spcFirstLastPara="1" rIns="1219000" wrap="square" tIns="0">
            <a:noAutofit/>
          </a:bodyPr>
          <a:lstStyle/>
          <a:p>
            <a:pPr indent="-533400" lvl="0" marL="457200" rtl="0" algn="l">
              <a:spcBef>
                <a:spcPts val="0"/>
              </a:spcBef>
              <a:spcAft>
                <a:spcPts val="0"/>
              </a:spcAft>
              <a:buSzPts val="4800"/>
              <a:buChar char="●"/>
            </a:pPr>
            <a:r>
              <a:rPr lang="en-US" sz="4800"/>
              <a:t>The network is not properly deployed and lacks technical security controls</a:t>
            </a:r>
            <a:endParaRPr sz="4800"/>
          </a:p>
          <a:p>
            <a:pPr indent="-533400" lvl="1" marL="914400" rtl="0" algn="l">
              <a:spcBef>
                <a:spcPts val="0"/>
              </a:spcBef>
              <a:spcAft>
                <a:spcPts val="0"/>
              </a:spcAft>
              <a:buSzPts val="4800"/>
              <a:buChar char="○"/>
            </a:pPr>
            <a:r>
              <a:rPr lang="en-US" sz="4800"/>
              <a:t>These included but not limited to:</a:t>
            </a:r>
            <a:endParaRPr sz="4800"/>
          </a:p>
          <a:p>
            <a:pPr indent="-533400" lvl="2" marL="1371600" rtl="0" algn="l">
              <a:spcBef>
                <a:spcPts val="0"/>
              </a:spcBef>
              <a:spcAft>
                <a:spcPts val="0"/>
              </a:spcAft>
              <a:buSzPts val="4800"/>
              <a:buChar char="■"/>
            </a:pPr>
            <a:r>
              <a:rPr lang="en-US" sz="4800"/>
              <a:t>Firewalls</a:t>
            </a:r>
            <a:endParaRPr sz="4800"/>
          </a:p>
          <a:p>
            <a:pPr indent="-533400" lvl="2" marL="1371600" rtl="0" algn="l">
              <a:spcBef>
                <a:spcPts val="0"/>
              </a:spcBef>
              <a:spcAft>
                <a:spcPts val="0"/>
              </a:spcAft>
              <a:buSzPts val="4800"/>
              <a:buChar char="■"/>
            </a:pPr>
            <a:r>
              <a:rPr lang="en-US" sz="4800"/>
              <a:t>Intrusion Detection System (IDS)</a:t>
            </a:r>
            <a:endParaRPr sz="4800"/>
          </a:p>
          <a:p>
            <a:pPr indent="-533400" lvl="2" marL="1371600" rtl="0" algn="l">
              <a:spcBef>
                <a:spcPts val="0"/>
              </a:spcBef>
              <a:spcAft>
                <a:spcPts val="0"/>
              </a:spcAft>
              <a:buSzPts val="4800"/>
              <a:buChar char="■"/>
            </a:pPr>
            <a:r>
              <a:rPr lang="en-US" sz="4800"/>
              <a:t>Data loss prevention</a:t>
            </a:r>
            <a:endParaRPr sz="4800"/>
          </a:p>
          <a:p>
            <a:pPr indent="-533400" lvl="2" marL="1371600" rtl="0" algn="l">
              <a:spcBef>
                <a:spcPts val="0"/>
              </a:spcBef>
              <a:spcAft>
                <a:spcPts val="0"/>
              </a:spcAft>
              <a:buSzPts val="4800"/>
              <a:buChar char="■"/>
            </a:pPr>
            <a:r>
              <a:rPr lang="en-US" sz="4800"/>
              <a:t>Endpoint Security</a:t>
            </a:r>
            <a:endParaRPr sz="4800"/>
          </a:p>
          <a:p>
            <a:pPr indent="-533400" lvl="2" marL="1371600" rtl="0" algn="l">
              <a:spcBef>
                <a:spcPts val="0"/>
              </a:spcBef>
              <a:spcAft>
                <a:spcPts val="0"/>
              </a:spcAft>
              <a:buSzPts val="4800"/>
              <a:buChar char="■"/>
            </a:pPr>
            <a:r>
              <a:rPr lang="en-US" sz="4800"/>
              <a:t>Load Balancing </a:t>
            </a:r>
            <a:endParaRPr sz="4800"/>
          </a:p>
          <a:p>
            <a:pPr indent="-533400" lvl="2" marL="1371600" rtl="0" algn="l">
              <a:spcBef>
                <a:spcPts val="0"/>
              </a:spcBef>
              <a:spcAft>
                <a:spcPts val="0"/>
              </a:spcAft>
              <a:buSzPts val="4800"/>
              <a:buChar char="■"/>
            </a:pPr>
            <a:r>
              <a:rPr lang="en-US" sz="4800"/>
              <a:t>Proper Fail Over</a:t>
            </a:r>
            <a:endParaRPr sz="4800"/>
          </a:p>
          <a:p>
            <a:pPr indent="0" lvl="0" marL="457200" rtl="0" algn="l">
              <a:spcBef>
                <a:spcPts val="0"/>
              </a:spcBef>
              <a:spcAft>
                <a:spcPts val="0"/>
              </a:spcAft>
              <a:buNone/>
            </a:pPr>
            <a:r>
              <a:t/>
            </a:r>
            <a:endParaRPr sz="4400"/>
          </a:p>
          <a:p>
            <a:pPr indent="0" lvl="0" marL="45720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